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3.xml" ContentType="application/vnd.openxmlformats-officedocument.presentationml.slideLayout+xml"/>
  <Default Extension="rels" ContentType="application/vnd.openxmlformats-package.relationships+xml"/>
  <Default Extension="xml" ContentType="application/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jpeg" ContentType="image/jpeg"/>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65" r:id="rId3"/>
    <p:sldMasterId id="2147483669" r:id="rId4"/>
    <p:sldMasterId id="2147483679" r:id="rId5"/>
  </p:sldMasterIdLst>
  <p:sldIdLst>
    <p:sldId id="257" r:id="rId6"/>
    <p:sldId id="258" r:id="rId7"/>
    <p:sldId id="259" r:id="rId8"/>
    <p:sldId id="260" r:id="rId9"/>
    <p:sldId id="261" r:id="rId10"/>
    <p:sldId id="262" r:id="rId11"/>
    <p:sldId id="263" r:id="rId12"/>
    <p:sldId id="264" r:id="rId13"/>
    <p:sldId id="265" r:id="rId14"/>
    <p:sldId id="266" r:id="rId15"/>
    <p:sldId id="267" r:id="rId1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VnTime" pitchFamily="34" charset="0"/>
        <a:ea typeface="+mn-ea"/>
        <a:cs typeface="+mn-cs"/>
      </a:defRPr>
    </a:lvl1pPr>
    <a:lvl2pPr marL="457200" algn="l" rtl="0" fontAlgn="base">
      <a:spcBef>
        <a:spcPct val="0"/>
      </a:spcBef>
      <a:spcAft>
        <a:spcPct val="0"/>
      </a:spcAft>
      <a:defRPr sz="2400" kern="1200">
        <a:solidFill>
          <a:schemeClr val="tx1"/>
        </a:solidFill>
        <a:latin typeface=".VnTime" pitchFamily="34" charset="0"/>
        <a:ea typeface="+mn-ea"/>
        <a:cs typeface="+mn-cs"/>
      </a:defRPr>
    </a:lvl2pPr>
    <a:lvl3pPr marL="914400" algn="l" rtl="0" fontAlgn="base">
      <a:spcBef>
        <a:spcPct val="0"/>
      </a:spcBef>
      <a:spcAft>
        <a:spcPct val="0"/>
      </a:spcAft>
      <a:defRPr sz="2400" kern="1200">
        <a:solidFill>
          <a:schemeClr val="tx1"/>
        </a:solidFill>
        <a:latin typeface=".VnTime" pitchFamily="34" charset="0"/>
        <a:ea typeface="+mn-ea"/>
        <a:cs typeface="+mn-cs"/>
      </a:defRPr>
    </a:lvl3pPr>
    <a:lvl4pPr marL="1371600" algn="l" rtl="0" fontAlgn="base">
      <a:spcBef>
        <a:spcPct val="0"/>
      </a:spcBef>
      <a:spcAft>
        <a:spcPct val="0"/>
      </a:spcAft>
      <a:defRPr sz="2400" kern="1200">
        <a:solidFill>
          <a:schemeClr val="tx1"/>
        </a:solidFill>
        <a:latin typeface=".VnTime" pitchFamily="34" charset="0"/>
        <a:ea typeface="+mn-ea"/>
        <a:cs typeface="+mn-cs"/>
      </a:defRPr>
    </a:lvl4pPr>
    <a:lvl5pPr marL="1828800" algn="l" rtl="0" fontAlgn="base">
      <a:spcBef>
        <a:spcPct val="0"/>
      </a:spcBef>
      <a:spcAft>
        <a:spcPct val="0"/>
      </a:spcAft>
      <a:defRPr sz="2400" kern="1200">
        <a:solidFill>
          <a:schemeClr val="tx1"/>
        </a:solidFill>
        <a:latin typeface=".VnTime" pitchFamily="34" charset="0"/>
        <a:ea typeface="+mn-ea"/>
        <a:cs typeface="+mn-cs"/>
      </a:defRPr>
    </a:lvl5pPr>
    <a:lvl6pPr marL="2286000" algn="l" defTabSz="914400" rtl="0" eaLnBrk="1" latinLnBrk="0" hangingPunct="1">
      <a:defRPr sz="2400" kern="1200">
        <a:solidFill>
          <a:schemeClr val="tx1"/>
        </a:solidFill>
        <a:latin typeface=".VnTime" pitchFamily="34" charset="0"/>
        <a:ea typeface="+mn-ea"/>
        <a:cs typeface="+mn-cs"/>
      </a:defRPr>
    </a:lvl6pPr>
    <a:lvl7pPr marL="2743200" algn="l" defTabSz="914400" rtl="0" eaLnBrk="1" latinLnBrk="0" hangingPunct="1">
      <a:defRPr sz="2400" kern="1200">
        <a:solidFill>
          <a:schemeClr val="tx1"/>
        </a:solidFill>
        <a:latin typeface=".VnTime" pitchFamily="34" charset="0"/>
        <a:ea typeface="+mn-ea"/>
        <a:cs typeface="+mn-cs"/>
      </a:defRPr>
    </a:lvl7pPr>
    <a:lvl8pPr marL="3200400" algn="l" defTabSz="914400" rtl="0" eaLnBrk="1" latinLnBrk="0" hangingPunct="1">
      <a:defRPr sz="2400" kern="1200">
        <a:solidFill>
          <a:schemeClr val="tx1"/>
        </a:solidFill>
        <a:latin typeface=".VnTime" pitchFamily="34" charset="0"/>
        <a:ea typeface="+mn-ea"/>
        <a:cs typeface="+mn-cs"/>
      </a:defRPr>
    </a:lvl8pPr>
    <a:lvl9pPr marL="3657600" algn="l" defTabSz="914400" rtl="0" eaLnBrk="1" latinLnBrk="0" hangingPunct="1">
      <a:defRPr sz="2400" kern="1200">
        <a:solidFill>
          <a:schemeClr val="tx1"/>
        </a:solidFill>
        <a:latin typeface=".VnTime"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996633"/>
    <a:srgbClr val="FF0000"/>
    <a:srgbClr val="FF9900"/>
    <a:srgbClr val="FFCCFF"/>
    <a:srgbClr val="0000FF"/>
    <a:srgbClr val="FFFF00"/>
    <a:srgbClr val="FF00FF"/>
    <a:srgbClr val="66FF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887" autoAdjust="0"/>
    <p:restoredTop sz="94660"/>
  </p:normalViewPr>
  <p:slideViewPr>
    <p:cSldViewPr>
      <p:cViewPr varScale="1">
        <p:scale>
          <a:sx n="38" d="100"/>
          <a:sy n="38" d="100"/>
        </p:scale>
        <p:origin x="-138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53472A-23A9-4ADD-9EC9-3913C747213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A63E33-80AC-48EE-BA4C-D88A2CDCA7B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A7755F-ADD1-4354-965F-F73D687DAA7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084388" y="296863"/>
            <a:ext cx="6823075" cy="5353050"/>
            <a:chOff x="1313" y="187"/>
            <a:chExt cx="4298" cy="3372"/>
          </a:xfrm>
        </p:grpSpPr>
        <p:grpSp>
          <p:nvGrpSpPr>
            <p:cNvPr id="5" name="Group 3"/>
            <p:cNvGrpSpPr>
              <a:grpSpLocks/>
            </p:cNvGrpSpPr>
            <p:nvPr/>
          </p:nvGrpSpPr>
          <p:grpSpPr bwMode="auto">
            <a:xfrm>
              <a:off x="2194" y="601"/>
              <a:ext cx="596" cy="447"/>
              <a:chOff x="0" y="0"/>
              <a:chExt cx="768" cy="576"/>
            </a:xfrm>
          </p:grpSpPr>
          <p:sp>
            <p:nvSpPr>
              <p:cNvPr id="135" name="Oval 4"/>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p:spPr>
            <p:txBody>
              <a:bodyPr wrap="none" anchor="ctr"/>
              <a:lstStyle/>
              <a:p>
                <a:pPr>
                  <a:defRPr/>
                </a:pPr>
                <a:endParaRPr lang="en-US"/>
              </a:p>
            </p:txBody>
          </p:sp>
          <p:sp>
            <p:nvSpPr>
              <p:cNvPr id="136" name="Oval 5"/>
              <p:cNvSpPr>
                <a:spLocks noChangeArrowheads="1"/>
              </p:cNvSpPr>
              <p:nvPr/>
            </p:nvSpPr>
            <p:spPr bwMode="hidden">
              <a:xfrm>
                <a:off x="276" y="253"/>
                <a:ext cx="187" cy="107"/>
              </a:xfrm>
              <a:prstGeom prst="ellipse">
                <a:avLst/>
              </a:prstGeom>
              <a:gradFill rotWithShape="0">
                <a:gsLst>
                  <a:gs pos="0">
                    <a:schemeClr val="accent1"/>
                  </a:gs>
                  <a:gs pos="100000">
                    <a:schemeClr val="bg2"/>
                  </a:gs>
                </a:gsLst>
                <a:path path="shape">
                  <a:fillToRect l="50000" t="50000" r="50000" b="50000"/>
                </a:path>
              </a:gradFill>
              <a:ln w="9525">
                <a:noFill/>
                <a:round/>
                <a:headEnd/>
                <a:tailEnd/>
              </a:ln>
            </p:spPr>
            <p:txBody>
              <a:bodyPr wrap="none" anchor="ctr"/>
              <a:lstStyle/>
              <a:p>
                <a:pPr>
                  <a:defRPr/>
                </a:pPr>
                <a:endParaRPr lang="en-US"/>
              </a:p>
            </p:txBody>
          </p:sp>
        </p:grpSp>
        <p:grpSp>
          <p:nvGrpSpPr>
            <p:cNvPr id="6" name="Group 6"/>
            <p:cNvGrpSpPr>
              <a:grpSpLocks/>
            </p:cNvGrpSpPr>
            <p:nvPr/>
          </p:nvGrpSpPr>
          <p:grpSpPr bwMode="auto">
            <a:xfrm>
              <a:off x="1312" y="186"/>
              <a:ext cx="4299" cy="3371"/>
              <a:chOff x="0" y="3"/>
              <a:chExt cx="5533" cy="4338"/>
            </a:xfrm>
          </p:grpSpPr>
          <p:grpSp>
            <p:nvGrpSpPr>
              <p:cNvPr id="22" name="Group 7"/>
              <p:cNvGrpSpPr>
                <a:grpSpLocks/>
              </p:cNvGrpSpPr>
              <p:nvPr/>
            </p:nvGrpSpPr>
            <p:grpSpPr bwMode="auto">
              <a:xfrm>
                <a:off x="0" y="3"/>
                <a:ext cx="5470" cy="4338"/>
                <a:chOff x="0" y="3"/>
                <a:chExt cx="5470" cy="4338"/>
              </a:xfrm>
            </p:grpSpPr>
            <p:grpSp>
              <p:nvGrpSpPr>
                <p:cNvPr id="33" name="Group 8"/>
                <p:cNvGrpSpPr>
                  <a:grpSpLocks/>
                </p:cNvGrpSpPr>
                <p:nvPr/>
              </p:nvGrpSpPr>
              <p:grpSpPr bwMode="auto">
                <a:xfrm>
                  <a:off x="1339" y="788"/>
                  <a:ext cx="2919" cy="2148"/>
                  <a:chOff x="1265" y="816"/>
                  <a:chExt cx="2919" cy="2148"/>
                </a:xfrm>
              </p:grpSpPr>
              <p:sp>
                <p:nvSpPr>
                  <p:cNvPr id="133" name="Oval 9"/>
                  <p:cNvSpPr>
                    <a:spLocks noChangeArrowheads="1"/>
                  </p:cNvSpPr>
                  <p:nvPr/>
                </p:nvSpPr>
                <p:spPr bwMode="hidden">
                  <a:xfrm>
                    <a:off x="1265" y="816"/>
                    <a:ext cx="2919" cy="2148"/>
                  </a:xfrm>
                  <a:prstGeom prst="ellipse">
                    <a:avLst/>
                  </a:prstGeom>
                  <a:gradFill rotWithShape="0">
                    <a:gsLst>
                      <a:gs pos="0">
                        <a:schemeClr val="bg2"/>
                      </a:gs>
                      <a:gs pos="100000">
                        <a:schemeClr val="bg1"/>
                      </a:gs>
                    </a:gsLst>
                    <a:path path="shape">
                      <a:fillToRect l="50000" t="50000" r="50000" b="50000"/>
                    </a:path>
                  </a:gradFill>
                  <a:ln w="9525">
                    <a:noFill/>
                    <a:round/>
                    <a:headEnd/>
                    <a:tailEnd/>
                  </a:ln>
                </p:spPr>
                <p:txBody>
                  <a:bodyPr wrap="none" anchor="ctr"/>
                  <a:lstStyle/>
                  <a:p>
                    <a:pPr>
                      <a:defRPr/>
                    </a:pPr>
                    <a:endParaRPr lang="en-US"/>
                  </a:p>
                </p:txBody>
              </p:sp>
              <p:sp>
                <p:nvSpPr>
                  <p:cNvPr id="134" name="Oval 10"/>
                  <p:cNvSpPr>
                    <a:spLocks noChangeArrowheads="1"/>
                  </p:cNvSpPr>
                  <p:nvPr/>
                </p:nvSpPr>
                <p:spPr bwMode="hidden">
                  <a:xfrm>
                    <a:off x="2379" y="1602"/>
                    <a:ext cx="578" cy="405"/>
                  </a:xfrm>
                  <a:prstGeom prst="ellipse">
                    <a:avLst/>
                  </a:prstGeom>
                  <a:gradFill rotWithShape="0">
                    <a:gsLst>
                      <a:gs pos="0">
                        <a:schemeClr val="accent2"/>
                      </a:gs>
                      <a:gs pos="100000">
                        <a:schemeClr val="bg2"/>
                      </a:gs>
                    </a:gsLst>
                    <a:path path="shape">
                      <a:fillToRect l="50000" t="50000" r="50000" b="50000"/>
                    </a:path>
                  </a:gradFill>
                  <a:ln w="9525">
                    <a:noFill/>
                    <a:round/>
                    <a:headEnd/>
                    <a:tailEnd/>
                  </a:ln>
                </p:spPr>
                <p:txBody>
                  <a:bodyPr wrap="none" anchor="ctr"/>
                  <a:lstStyle/>
                  <a:p>
                    <a:pPr>
                      <a:defRPr/>
                    </a:pPr>
                    <a:endParaRPr lang="en-US"/>
                  </a:p>
                </p:txBody>
              </p:sp>
            </p:grpSp>
            <p:grpSp>
              <p:nvGrpSpPr>
                <p:cNvPr id="34" name="Group 11"/>
                <p:cNvGrpSpPr>
                  <a:grpSpLocks/>
                </p:cNvGrpSpPr>
                <p:nvPr/>
              </p:nvGrpSpPr>
              <p:grpSpPr bwMode="auto">
                <a:xfrm>
                  <a:off x="0" y="3"/>
                  <a:ext cx="5470" cy="4338"/>
                  <a:chOff x="0" y="3"/>
                  <a:chExt cx="5470" cy="4338"/>
                </a:xfrm>
              </p:grpSpPr>
              <p:grpSp>
                <p:nvGrpSpPr>
                  <p:cNvPr id="35" name="Group 12"/>
                  <p:cNvGrpSpPr>
                    <a:grpSpLocks/>
                  </p:cNvGrpSpPr>
                  <p:nvPr/>
                </p:nvGrpSpPr>
                <p:grpSpPr bwMode="auto">
                  <a:xfrm>
                    <a:off x="3544" y="1504"/>
                    <a:ext cx="1259" cy="2323"/>
                    <a:chOff x="3470" y="1532"/>
                    <a:chExt cx="1259" cy="2323"/>
                  </a:xfrm>
                </p:grpSpPr>
                <p:sp>
                  <p:nvSpPr>
                    <p:cNvPr id="131" name="Freeform 13"/>
                    <p:cNvSpPr>
                      <a:spLocks/>
                    </p:cNvSpPr>
                    <p:nvPr/>
                  </p:nvSpPr>
                  <p:spPr bwMode="hidden">
                    <a:xfrm rot="2711884">
                      <a:off x="2764" y="2238"/>
                      <a:ext cx="1725" cy="31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pPr>
                        <a:defRPr/>
                      </a:pPr>
                      <a:endParaRPr lang="en-US"/>
                    </a:p>
                  </p:txBody>
                </p:sp>
                <p:sp>
                  <p:nvSpPr>
                    <p:cNvPr id="132" name="Freeform 14"/>
                    <p:cNvSpPr>
                      <a:spLocks/>
                    </p:cNvSpPr>
                    <p:nvPr/>
                  </p:nvSpPr>
                  <p:spPr bwMode="hidden">
                    <a:xfrm rot="2711884">
                      <a:off x="4022" y="3148"/>
                      <a:ext cx="924"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36" name="Group 15"/>
                  <p:cNvGrpSpPr>
                    <a:grpSpLocks/>
                  </p:cNvGrpSpPr>
                  <p:nvPr/>
                </p:nvGrpSpPr>
                <p:grpSpPr bwMode="auto">
                  <a:xfrm>
                    <a:off x="2938" y="1991"/>
                    <a:ext cx="2462" cy="1331"/>
                    <a:chOff x="2864" y="2019"/>
                    <a:chExt cx="2462" cy="1331"/>
                  </a:xfrm>
                </p:grpSpPr>
                <p:sp>
                  <p:nvSpPr>
                    <p:cNvPr id="129" name="Freeform 16"/>
                    <p:cNvSpPr>
                      <a:spLocks/>
                    </p:cNvSpPr>
                    <p:nvPr/>
                  </p:nvSpPr>
                  <p:spPr bwMode="hidden">
                    <a:xfrm rot="2104081">
                      <a:off x="2864" y="2019"/>
                      <a:ext cx="1813" cy="34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130" name="Freeform 17"/>
                    <p:cNvSpPr>
                      <a:spLocks/>
                    </p:cNvSpPr>
                    <p:nvPr/>
                  </p:nvSpPr>
                  <p:spPr bwMode="hidden">
                    <a:xfrm rot="2104081">
                      <a:off x="4352" y="2806"/>
                      <a:ext cx="974" cy="544"/>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grpSp>
                <p:nvGrpSpPr>
                  <p:cNvPr id="37" name="Group 18"/>
                  <p:cNvGrpSpPr>
                    <a:grpSpLocks/>
                  </p:cNvGrpSpPr>
                  <p:nvPr/>
                </p:nvGrpSpPr>
                <p:grpSpPr bwMode="auto">
                  <a:xfrm>
                    <a:off x="2970" y="1803"/>
                    <a:ext cx="2478" cy="1065"/>
                    <a:chOff x="2896" y="1831"/>
                    <a:chExt cx="2478" cy="1065"/>
                  </a:xfrm>
                </p:grpSpPr>
                <p:sp>
                  <p:nvSpPr>
                    <p:cNvPr id="127" name="Freeform 19"/>
                    <p:cNvSpPr>
                      <a:spLocks/>
                    </p:cNvSpPr>
                    <p:nvPr/>
                  </p:nvSpPr>
                  <p:spPr bwMode="hidden">
                    <a:xfrm rot="1582915">
                      <a:off x="2896" y="1831"/>
                      <a:ext cx="1736" cy="30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128" name="Freeform 20"/>
                    <p:cNvSpPr>
                      <a:spLocks/>
                    </p:cNvSpPr>
                    <p:nvPr/>
                  </p:nvSpPr>
                  <p:spPr bwMode="hidden">
                    <a:xfrm rot="1582915">
                      <a:off x="4442" y="2420"/>
                      <a:ext cx="932" cy="4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grpSp>
                <p:nvGrpSpPr>
                  <p:cNvPr id="38" name="Group 21"/>
                  <p:cNvGrpSpPr>
                    <a:grpSpLocks/>
                  </p:cNvGrpSpPr>
                  <p:nvPr/>
                </p:nvGrpSpPr>
                <p:grpSpPr bwMode="auto">
                  <a:xfrm>
                    <a:off x="2998" y="1608"/>
                    <a:ext cx="2472" cy="927"/>
                    <a:chOff x="2924" y="1636"/>
                    <a:chExt cx="2472" cy="927"/>
                  </a:xfrm>
                </p:grpSpPr>
                <p:sp>
                  <p:nvSpPr>
                    <p:cNvPr id="125" name="Freeform 22"/>
                    <p:cNvSpPr>
                      <a:spLocks/>
                    </p:cNvSpPr>
                    <p:nvPr/>
                  </p:nvSpPr>
                  <p:spPr bwMode="hidden">
                    <a:xfrm rot="1080363">
                      <a:off x="2924" y="1636"/>
                      <a:ext cx="1677" cy="33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126" name="Freeform 23"/>
                    <p:cNvSpPr>
                      <a:spLocks/>
                    </p:cNvSpPr>
                    <p:nvPr/>
                  </p:nvSpPr>
                  <p:spPr bwMode="hidden">
                    <a:xfrm rot="1080363">
                      <a:off x="4495" y="2037"/>
                      <a:ext cx="901" cy="52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grpSp>
                <p:nvGrpSpPr>
                  <p:cNvPr id="39" name="Group 24"/>
                  <p:cNvGrpSpPr>
                    <a:grpSpLocks/>
                  </p:cNvGrpSpPr>
                  <p:nvPr/>
                </p:nvGrpSpPr>
                <p:grpSpPr bwMode="auto">
                  <a:xfrm>
                    <a:off x="3032" y="1386"/>
                    <a:ext cx="2341" cy="657"/>
                    <a:chOff x="2958" y="1414"/>
                    <a:chExt cx="2341" cy="657"/>
                  </a:xfrm>
                </p:grpSpPr>
                <p:sp>
                  <p:nvSpPr>
                    <p:cNvPr id="123" name="Freeform 25"/>
                    <p:cNvSpPr>
                      <a:spLocks/>
                    </p:cNvSpPr>
                    <p:nvPr/>
                  </p:nvSpPr>
                  <p:spPr bwMode="hidden">
                    <a:xfrm rot="463793">
                      <a:off x="2958" y="1414"/>
                      <a:ext cx="1544" cy="31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124" name="Freeform 26"/>
                    <p:cNvSpPr>
                      <a:spLocks/>
                    </p:cNvSpPr>
                    <p:nvPr/>
                  </p:nvSpPr>
                  <p:spPr bwMode="hidden">
                    <a:xfrm rot="463793">
                      <a:off x="4469" y="1582"/>
                      <a:ext cx="830"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grpSp>
                <p:nvGrpSpPr>
                  <p:cNvPr id="40" name="Group 27"/>
                  <p:cNvGrpSpPr>
                    <a:grpSpLocks/>
                  </p:cNvGrpSpPr>
                  <p:nvPr/>
                </p:nvGrpSpPr>
                <p:grpSpPr bwMode="auto">
                  <a:xfrm>
                    <a:off x="3057" y="1242"/>
                    <a:ext cx="2150" cy="341"/>
                    <a:chOff x="2983" y="1270"/>
                    <a:chExt cx="2150" cy="341"/>
                  </a:xfrm>
                </p:grpSpPr>
                <p:sp>
                  <p:nvSpPr>
                    <p:cNvPr id="121" name="Freeform 28"/>
                    <p:cNvSpPr>
                      <a:spLocks/>
                    </p:cNvSpPr>
                    <p:nvPr/>
                  </p:nvSpPr>
                  <p:spPr bwMode="hidden">
                    <a:xfrm rot="-84182">
                      <a:off x="2983" y="1289"/>
                      <a:ext cx="1404" cy="22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122" name="Freeform 29"/>
                    <p:cNvSpPr>
                      <a:spLocks/>
                    </p:cNvSpPr>
                    <p:nvPr/>
                  </p:nvSpPr>
                  <p:spPr bwMode="hidden">
                    <a:xfrm rot="-84182">
                      <a:off x="4379" y="1270"/>
                      <a:ext cx="754" cy="34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grpSp>
                <p:nvGrpSpPr>
                  <p:cNvPr id="41" name="Group 30"/>
                  <p:cNvGrpSpPr>
                    <a:grpSpLocks/>
                  </p:cNvGrpSpPr>
                  <p:nvPr/>
                </p:nvGrpSpPr>
                <p:grpSpPr bwMode="auto">
                  <a:xfrm>
                    <a:off x="3012" y="891"/>
                    <a:ext cx="1879" cy="424"/>
                    <a:chOff x="2938" y="919"/>
                    <a:chExt cx="1879" cy="424"/>
                  </a:xfrm>
                </p:grpSpPr>
                <p:sp>
                  <p:nvSpPr>
                    <p:cNvPr id="119" name="Freeform 31"/>
                    <p:cNvSpPr>
                      <a:spLocks/>
                    </p:cNvSpPr>
                    <p:nvPr/>
                  </p:nvSpPr>
                  <p:spPr bwMode="hidden">
                    <a:xfrm rot="-802576">
                      <a:off x="2938" y="1128"/>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120" name="Freeform 32"/>
                    <p:cNvSpPr>
                      <a:spLocks/>
                    </p:cNvSpPr>
                    <p:nvPr/>
                  </p:nvSpPr>
                  <p:spPr bwMode="hidden">
                    <a:xfrm rot="-802576">
                      <a:off x="4155" y="919"/>
                      <a:ext cx="662" cy="33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grpSp>
                <p:nvGrpSpPr>
                  <p:cNvPr id="42" name="Group 33"/>
                  <p:cNvGrpSpPr>
                    <a:grpSpLocks/>
                  </p:cNvGrpSpPr>
                  <p:nvPr/>
                </p:nvGrpSpPr>
                <p:grpSpPr bwMode="auto">
                  <a:xfrm>
                    <a:off x="711" y="1625"/>
                    <a:ext cx="1257" cy="2325"/>
                    <a:chOff x="637" y="1653"/>
                    <a:chExt cx="1257" cy="2325"/>
                  </a:xfrm>
                </p:grpSpPr>
                <p:sp>
                  <p:nvSpPr>
                    <p:cNvPr id="117" name="Freeform 34"/>
                    <p:cNvSpPr>
                      <a:spLocks/>
                    </p:cNvSpPr>
                    <p:nvPr/>
                  </p:nvSpPr>
                  <p:spPr bwMode="hidden">
                    <a:xfrm rot="18888116" flipH="1">
                      <a:off x="876" y="2358"/>
                      <a:ext cx="1724" cy="31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118" name="Freeform 35"/>
                    <p:cNvSpPr>
                      <a:spLocks/>
                    </p:cNvSpPr>
                    <p:nvPr/>
                  </p:nvSpPr>
                  <p:spPr bwMode="hidden">
                    <a:xfrm rot="18888116" flipH="1">
                      <a:off x="419" y="3271"/>
                      <a:ext cx="925"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43" name="Group 36"/>
                  <p:cNvGrpSpPr>
                    <a:grpSpLocks/>
                  </p:cNvGrpSpPr>
                  <p:nvPr/>
                </p:nvGrpSpPr>
                <p:grpSpPr bwMode="auto">
                  <a:xfrm>
                    <a:off x="69" y="2168"/>
                    <a:ext cx="2461" cy="1334"/>
                    <a:chOff x="-5" y="2196"/>
                    <a:chExt cx="2461" cy="1334"/>
                  </a:xfrm>
                </p:grpSpPr>
                <p:sp>
                  <p:nvSpPr>
                    <p:cNvPr id="115" name="Freeform 37"/>
                    <p:cNvSpPr>
                      <a:spLocks/>
                    </p:cNvSpPr>
                    <p:nvPr/>
                  </p:nvSpPr>
                  <p:spPr bwMode="hidden">
                    <a:xfrm rot="19495919" flipH="1">
                      <a:off x="644" y="2196"/>
                      <a:ext cx="1812" cy="34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116" name="Freeform 38"/>
                    <p:cNvSpPr>
                      <a:spLocks/>
                    </p:cNvSpPr>
                    <p:nvPr/>
                  </p:nvSpPr>
                  <p:spPr bwMode="hidden">
                    <a:xfrm rot="19495919" flipH="1">
                      <a:off x="-5" y="2984"/>
                      <a:ext cx="973" cy="54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44" name="Group 39"/>
                  <p:cNvGrpSpPr>
                    <a:grpSpLocks/>
                  </p:cNvGrpSpPr>
                  <p:nvPr/>
                </p:nvGrpSpPr>
                <p:grpSpPr bwMode="auto">
                  <a:xfrm>
                    <a:off x="22" y="1980"/>
                    <a:ext cx="2477" cy="1063"/>
                    <a:chOff x="-52" y="2008"/>
                    <a:chExt cx="2477" cy="1063"/>
                  </a:xfrm>
                </p:grpSpPr>
                <p:sp>
                  <p:nvSpPr>
                    <p:cNvPr id="113" name="Freeform 40"/>
                    <p:cNvSpPr>
                      <a:spLocks/>
                    </p:cNvSpPr>
                    <p:nvPr/>
                  </p:nvSpPr>
                  <p:spPr bwMode="hidden">
                    <a:xfrm rot="20017085" flipH="1">
                      <a:off x="689" y="2008"/>
                      <a:ext cx="1736" cy="30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114" name="Freeform 41"/>
                    <p:cNvSpPr>
                      <a:spLocks/>
                    </p:cNvSpPr>
                    <p:nvPr/>
                  </p:nvSpPr>
                  <p:spPr bwMode="hidden">
                    <a:xfrm rot="20017085" flipH="1">
                      <a:off x="-52" y="2595"/>
                      <a:ext cx="932" cy="4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45" name="Group 42"/>
                  <p:cNvGrpSpPr>
                    <a:grpSpLocks/>
                  </p:cNvGrpSpPr>
                  <p:nvPr/>
                </p:nvGrpSpPr>
                <p:grpSpPr bwMode="auto">
                  <a:xfrm>
                    <a:off x="0" y="1785"/>
                    <a:ext cx="2472" cy="927"/>
                    <a:chOff x="-74" y="1813"/>
                    <a:chExt cx="2472" cy="927"/>
                  </a:xfrm>
                </p:grpSpPr>
                <p:sp>
                  <p:nvSpPr>
                    <p:cNvPr id="111" name="Freeform 43"/>
                    <p:cNvSpPr>
                      <a:spLocks/>
                    </p:cNvSpPr>
                    <p:nvPr/>
                  </p:nvSpPr>
                  <p:spPr bwMode="hidden">
                    <a:xfrm rot="20519637" flipH="1">
                      <a:off x="721" y="1813"/>
                      <a:ext cx="1677" cy="33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112" name="Freeform 44"/>
                    <p:cNvSpPr>
                      <a:spLocks/>
                    </p:cNvSpPr>
                    <p:nvPr/>
                  </p:nvSpPr>
                  <p:spPr bwMode="hidden">
                    <a:xfrm rot="20519637" flipH="1">
                      <a:off x="-74" y="2214"/>
                      <a:ext cx="901" cy="52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46" name="Group 183"/>
                  <p:cNvGrpSpPr>
                    <a:grpSpLocks/>
                  </p:cNvGrpSpPr>
                  <p:nvPr/>
                </p:nvGrpSpPr>
                <p:grpSpPr bwMode="auto">
                  <a:xfrm>
                    <a:off x="97" y="1563"/>
                    <a:ext cx="2339" cy="656"/>
                    <a:chOff x="23" y="1591"/>
                    <a:chExt cx="2339" cy="656"/>
                  </a:xfrm>
                </p:grpSpPr>
                <p:sp>
                  <p:nvSpPr>
                    <p:cNvPr id="109" name="Freeform 46"/>
                    <p:cNvSpPr>
                      <a:spLocks/>
                    </p:cNvSpPr>
                    <p:nvPr/>
                  </p:nvSpPr>
                  <p:spPr bwMode="hidden">
                    <a:xfrm rot="21136207" flipH="1">
                      <a:off x="818" y="1591"/>
                      <a:ext cx="1544" cy="31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110" name="Freeform 47"/>
                    <p:cNvSpPr>
                      <a:spLocks/>
                    </p:cNvSpPr>
                    <p:nvPr/>
                  </p:nvSpPr>
                  <p:spPr bwMode="hidden">
                    <a:xfrm rot="21136207" flipH="1">
                      <a:off x="23" y="1759"/>
                      <a:ext cx="830" cy="48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47" name="Group 48"/>
                  <p:cNvGrpSpPr>
                    <a:grpSpLocks/>
                  </p:cNvGrpSpPr>
                  <p:nvPr/>
                </p:nvGrpSpPr>
                <p:grpSpPr bwMode="auto">
                  <a:xfrm>
                    <a:off x="263" y="1417"/>
                    <a:ext cx="2150" cy="345"/>
                    <a:chOff x="189" y="1445"/>
                    <a:chExt cx="2150" cy="345"/>
                  </a:xfrm>
                </p:grpSpPr>
                <p:sp>
                  <p:nvSpPr>
                    <p:cNvPr id="107" name="Freeform 49"/>
                    <p:cNvSpPr>
                      <a:spLocks/>
                    </p:cNvSpPr>
                    <p:nvPr/>
                  </p:nvSpPr>
                  <p:spPr bwMode="hidden">
                    <a:xfrm rot="84182" flipH="1">
                      <a:off x="935" y="1465"/>
                      <a:ext cx="1404" cy="22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108" name="Freeform 50"/>
                    <p:cNvSpPr>
                      <a:spLocks/>
                    </p:cNvSpPr>
                    <p:nvPr/>
                  </p:nvSpPr>
                  <p:spPr bwMode="hidden">
                    <a:xfrm rot="84182" flipH="1">
                      <a:off x="189" y="1445"/>
                      <a:ext cx="754" cy="3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48" name="Group 51"/>
                  <p:cNvGrpSpPr>
                    <a:grpSpLocks/>
                  </p:cNvGrpSpPr>
                  <p:nvPr/>
                </p:nvGrpSpPr>
                <p:grpSpPr bwMode="auto">
                  <a:xfrm>
                    <a:off x="579" y="1066"/>
                    <a:ext cx="1879" cy="427"/>
                    <a:chOff x="505" y="1094"/>
                    <a:chExt cx="1879" cy="427"/>
                  </a:xfrm>
                </p:grpSpPr>
                <p:sp>
                  <p:nvSpPr>
                    <p:cNvPr id="105" name="Freeform 52"/>
                    <p:cNvSpPr>
                      <a:spLocks/>
                    </p:cNvSpPr>
                    <p:nvPr/>
                  </p:nvSpPr>
                  <p:spPr bwMode="hidden">
                    <a:xfrm rot="802576" flipH="1">
                      <a:off x="1151" y="1306"/>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106" name="Freeform 53"/>
                    <p:cNvSpPr>
                      <a:spLocks/>
                    </p:cNvSpPr>
                    <p:nvPr/>
                  </p:nvSpPr>
                  <p:spPr bwMode="hidden">
                    <a:xfrm rot="802576" flipH="1">
                      <a:off x="505" y="1094"/>
                      <a:ext cx="662" cy="34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a:defRPr/>
                      </a:pPr>
                      <a:endParaRPr lang="en-US"/>
                    </a:p>
                  </p:txBody>
                </p:sp>
              </p:grpSp>
              <p:grpSp>
                <p:nvGrpSpPr>
                  <p:cNvPr id="49" name="Group 54"/>
                  <p:cNvGrpSpPr>
                    <a:grpSpLocks/>
                  </p:cNvGrpSpPr>
                  <p:nvPr/>
                </p:nvGrpSpPr>
                <p:grpSpPr bwMode="auto">
                  <a:xfrm>
                    <a:off x="690" y="873"/>
                    <a:ext cx="1849" cy="553"/>
                    <a:chOff x="616" y="901"/>
                    <a:chExt cx="1849" cy="553"/>
                  </a:xfrm>
                </p:grpSpPr>
                <p:sp>
                  <p:nvSpPr>
                    <p:cNvPr id="103" name="Freeform 55"/>
                    <p:cNvSpPr>
                      <a:spLocks/>
                    </p:cNvSpPr>
                    <p:nvPr/>
                  </p:nvSpPr>
                  <p:spPr bwMode="hidden">
                    <a:xfrm rot="1277471" flipH="1">
                      <a:off x="1232" y="1239"/>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104" name="Freeform 56"/>
                    <p:cNvSpPr>
                      <a:spLocks/>
                    </p:cNvSpPr>
                    <p:nvPr/>
                  </p:nvSpPr>
                  <p:spPr bwMode="hidden">
                    <a:xfrm rot="1277471" flipH="1">
                      <a:off x="616" y="901"/>
                      <a:ext cx="662" cy="33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a:defRPr/>
                      </a:pPr>
                      <a:endParaRPr lang="en-US"/>
                    </a:p>
                  </p:txBody>
                </p:sp>
              </p:grpSp>
              <p:grpSp>
                <p:nvGrpSpPr>
                  <p:cNvPr id="50" name="Group 57"/>
                  <p:cNvGrpSpPr>
                    <a:grpSpLocks/>
                  </p:cNvGrpSpPr>
                  <p:nvPr/>
                </p:nvGrpSpPr>
                <p:grpSpPr bwMode="auto">
                  <a:xfrm>
                    <a:off x="911" y="589"/>
                    <a:ext cx="1767" cy="743"/>
                    <a:chOff x="911" y="589"/>
                    <a:chExt cx="1767" cy="743"/>
                  </a:xfrm>
                </p:grpSpPr>
                <p:sp>
                  <p:nvSpPr>
                    <p:cNvPr id="101" name="Freeform 58"/>
                    <p:cNvSpPr>
                      <a:spLocks/>
                    </p:cNvSpPr>
                    <p:nvPr/>
                  </p:nvSpPr>
                  <p:spPr bwMode="hidden">
                    <a:xfrm rot="2028410" flipH="1">
                      <a:off x="1445" y="1117"/>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102" name="Freeform 59"/>
                    <p:cNvSpPr>
                      <a:spLocks/>
                    </p:cNvSpPr>
                    <p:nvPr/>
                  </p:nvSpPr>
                  <p:spPr bwMode="hidden">
                    <a:xfrm rot="2028410" flipH="1">
                      <a:off x="911" y="589"/>
                      <a:ext cx="662" cy="33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a:defRPr/>
                      </a:pPr>
                      <a:endParaRPr lang="en-US"/>
                    </a:p>
                  </p:txBody>
                </p:sp>
              </p:grpSp>
              <p:grpSp>
                <p:nvGrpSpPr>
                  <p:cNvPr id="51" name="Group 60"/>
                  <p:cNvGrpSpPr>
                    <a:grpSpLocks/>
                  </p:cNvGrpSpPr>
                  <p:nvPr/>
                </p:nvGrpSpPr>
                <p:grpSpPr bwMode="auto">
                  <a:xfrm>
                    <a:off x="1120" y="301"/>
                    <a:ext cx="1693" cy="892"/>
                    <a:chOff x="1120" y="301"/>
                    <a:chExt cx="1693" cy="892"/>
                  </a:xfrm>
                </p:grpSpPr>
                <p:sp>
                  <p:nvSpPr>
                    <p:cNvPr id="99" name="Freeform 61"/>
                    <p:cNvSpPr>
                      <a:spLocks/>
                    </p:cNvSpPr>
                    <p:nvPr/>
                  </p:nvSpPr>
                  <p:spPr bwMode="hidden">
                    <a:xfrm rot="2664424" flipH="1">
                      <a:off x="1562" y="978"/>
                      <a:ext cx="1251"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100" name="Freeform 62"/>
                    <p:cNvSpPr>
                      <a:spLocks/>
                    </p:cNvSpPr>
                    <p:nvPr/>
                  </p:nvSpPr>
                  <p:spPr bwMode="hidden">
                    <a:xfrm rot="2664424" flipH="1">
                      <a:off x="1120" y="301"/>
                      <a:ext cx="672" cy="33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a:defRPr/>
                      </a:pPr>
                      <a:endParaRPr lang="en-US"/>
                    </a:p>
                  </p:txBody>
                </p:sp>
              </p:grpSp>
              <p:grpSp>
                <p:nvGrpSpPr>
                  <p:cNvPr id="52" name="Group 63"/>
                  <p:cNvGrpSpPr>
                    <a:grpSpLocks/>
                  </p:cNvGrpSpPr>
                  <p:nvPr/>
                </p:nvGrpSpPr>
                <p:grpSpPr bwMode="auto">
                  <a:xfrm>
                    <a:off x="1707" y="73"/>
                    <a:ext cx="779" cy="1516"/>
                    <a:chOff x="1633" y="101"/>
                    <a:chExt cx="779" cy="1516"/>
                  </a:xfrm>
                </p:grpSpPr>
                <p:sp>
                  <p:nvSpPr>
                    <p:cNvPr id="97" name="Freeform 64"/>
                    <p:cNvSpPr>
                      <a:spLocks/>
                    </p:cNvSpPr>
                    <p:nvPr/>
                  </p:nvSpPr>
                  <p:spPr bwMode="hidden">
                    <a:xfrm rot="3473776" flipH="1">
                      <a:off x="1754" y="959"/>
                      <a:ext cx="1101"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98" name="Freeform 65"/>
                    <p:cNvSpPr>
                      <a:spLocks/>
                    </p:cNvSpPr>
                    <p:nvPr/>
                  </p:nvSpPr>
                  <p:spPr bwMode="hidden">
                    <a:xfrm rot="3473776" flipH="1">
                      <a:off x="1506" y="228"/>
                      <a:ext cx="591"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a:defRPr/>
                      </a:pPr>
                      <a:endParaRPr lang="en-US"/>
                    </a:p>
                  </p:txBody>
                </p:sp>
              </p:grpSp>
              <p:grpSp>
                <p:nvGrpSpPr>
                  <p:cNvPr id="53" name="Group 66"/>
                  <p:cNvGrpSpPr>
                    <a:grpSpLocks/>
                  </p:cNvGrpSpPr>
                  <p:nvPr/>
                </p:nvGrpSpPr>
                <p:grpSpPr bwMode="auto">
                  <a:xfrm>
                    <a:off x="2009" y="3"/>
                    <a:ext cx="635" cy="1534"/>
                    <a:chOff x="1935" y="31"/>
                    <a:chExt cx="635" cy="1534"/>
                  </a:xfrm>
                </p:grpSpPr>
                <p:sp>
                  <p:nvSpPr>
                    <p:cNvPr id="95" name="Freeform 67"/>
                    <p:cNvSpPr>
                      <a:spLocks/>
                    </p:cNvSpPr>
                    <p:nvPr/>
                  </p:nvSpPr>
                  <p:spPr bwMode="hidden">
                    <a:xfrm rot="4126480" flipH="1">
                      <a:off x="1932" y="927"/>
                      <a:ext cx="1061"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96" name="Freeform 68"/>
                    <p:cNvSpPr>
                      <a:spLocks/>
                    </p:cNvSpPr>
                    <p:nvPr/>
                  </p:nvSpPr>
                  <p:spPr bwMode="hidden">
                    <a:xfrm rot="4126480" flipH="1">
                      <a:off x="1819" y="147"/>
                      <a:ext cx="570" cy="33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a:defRPr/>
                      </a:pPr>
                      <a:endParaRPr lang="en-US"/>
                    </a:p>
                  </p:txBody>
                </p:sp>
              </p:grpSp>
              <p:grpSp>
                <p:nvGrpSpPr>
                  <p:cNvPr id="54" name="Group 69"/>
                  <p:cNvGrpSpPr>
                    <a:grpSpLocks/>
                  </p:cNvGrpSpPr>
                  <p:nvPr/>
                </p:nvGrpSpPr>
                <p:grpSpPr bwMode="auto">
                  <a:xfrm>
                    <a:off x="2896" y="643"/>
                    <a:ext cx="1846" cy="568"/>
                    <a:chOff x="2822" y="671"/>
                    <a:chExt cx="1846" cy="568"/>
                  </a:xfrm>
                </p:grpSpPr>
                <p:sp>
                  <p:nvSpPr>
                    <p:cNvPr id="93" name="Freeform 70"/>
                    <p:cNvSpPr>
                      <a:spLocks/>
                    </p:cNvSpPr>
                    <p:nvPr/>
                  </p:nvSpPr>
                  <p:spPr bwMode="hidden">
                    <a:xfrm rot="-1325434">
                      <a:off x="2822" y="1024"/>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94" name="Freeform 71"/>
                    <p:cNvSpPr>
                      <a:spLocks/>
                    </p:cNvSpPr>
                    <p:nvPr/>
                  </p:nvSpPr>
                  <p:spPr bwMode="hidden">
                    <a:xfrm rot="-1325434">
                      <a:off x="4005" y="671"/>
                      <a:ext cx="663" cy="34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grpSp>
                <p:nvGrpSpPr>
                  <p:cNvPr id="55" name="Group 72"/>
                  <p:cNvGrpSpPr>
                    <a:grpSpLocks/>
                  </p:cNvGrpSpPr>
                  <p:nvPr/>
                </p:nvGrpSpPr>
                <p:grpSpPr bwMode="auto">
                  <a:xfrm>
                    <a:off x="2757" y="416"/>
                    <a:ext cx="1783" cy="717"/>
                    <a:chOff x="2683" y="444"/>
                    <a:chExt cx="1783" cy="717"/>
                  </a:xfrm>
                </p:grpSpPr>
                <p:sp>
                  <p:nvSpPr>
                    <p:cNvPr id="91" name="Freeform 73"/>
                    <p:cNvSpPr>
                      <a:spLocks/>
                    </p:cNvSpPr>
                    <p:nvPr/>
                  </p:nvSpPr>
                  <p:spPr bwMode="hidden">
                    <a:xfrm rot="-1921064">
                      <a:off x="2683" y="946"/>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92" name="Freeform 74"/>
                    <p:cNvSpPr>
                      <a:spLocks/>
                    </p:cNvSpPr>
                    <p:nvPr/>
                  </p:nvSpPr>
                  <p:spPr bwMode="hidden">
                    <a:xfrm rot="-1921064">
                      <a:off x="3803" y="444"/>
                      <a:ext cx="663" cy="33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sp>
                <p:nvSpPr>
                  <p:cNvPr id="56" name="Freeform 75"/>
                  <p:cNvSpPr>
                    <a:spLocks/>
                  </p:cNvSpPr>
                  <p:nvPr/>
                </p:nvSpPr>
                <p:spPr bwMode="hidden">
                  <a:xfrm rot="4578755" flipH="1">
                    <a:off x="2176" y="949"/>
                    <a:ext cx="1026" cy="14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pPr>
                      <a:defRPr/>
                    </a:pPr>
                    <a:endParaRPr lang="en-US"/>
                  </a:p>
                </p:txBody>
              </p:sp>
              <p:sp>
                <p:nvSpPr>
                  <p:cNvPr id="57" name="Freeform 76"/>
                  <p:cNvSpPr>
                    <a:spLocks/>
                  </p:cNvSpPr>
                  <p:nvPr/>
                </p:nvSpPr>
                <p:spPr bwMode="hidden">
                  <a:xfrm rot="4578755" flipH="1">
                    <a:off x="2200" y="196"/>
                    <a:ext cx="551" cy="22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a:defRPr/>
                    </a:pPr>
                    <a:endParaRPr lang="en-US"/>
                  </a:p>
                </p:txBody>
              </p:sp>
              <p:grpSp>
                <p:nvGrpSpPr>
                  <p:cNvPr id="58" name="Group 77"/>
                  <p:cNvGrpSpPr>
                    <a:grpSpLocks/>
                  </p:cNvGrpSpPr>
                  <p:nvPr/>
                </p:nvGrpSpPr>
                <p:grpSpPr bwMode="auto">
                  <a:xfrm>
                    <a:off x="2875" y="14"/>
                    <a:ext cx="637" cy="1518"/>
                    <a:chOff x="2801" y="42"/>
                    <a:chExt cx="637" cy="1518"/>
                  </a:xfrm>
                </p:grpSpPr>
                <p:sp>
                  <p:nvSpPr>
                    <p:cNvPr id="89" name="Freeform 78"/>
                    <p:cNvSpPr>
                      <a:spLocks/>
                    </p:cNvSpPr>
                    <p:nvPr/>
                  </p:nvSpPr>
                  <p:spPr bwMode="hidden">
                    <a:xfrm rot="-3857755">
                      <a:off x="2362" y="938"/>
                      <a:ext cx="1061" cy="18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90" name="Freeform 79"/>
                    <p:cNvSpPr>
                      <a:spLocks/>
                    </p:cNvSpPr>
                    <p:nvPr/>
                  </p:nvSpPr>
                  <p:spPr bwMode="hidden">
                    <a:xfrm rot="-3857755">
                      <a:off x="3009" y="183"/>
                      <a:ext cx="570" cy="28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grpSp>
                <p:nvGrpSpPr>
                  <p:cNvPr id="59" name="Group 80"/>
                  <p:cNvGrpSpPr>
                    <a:grpSpLocks/>
                  </p:cNvGrpSpPr>
                  <p:nvPr/>
                </p:nvGrpSpPr>
                <p:grpSpPr bwMode="auto">
                  <a:xfrm>
                    <a:off x="3011" y="133"/>
                    <a:ext cx="1014" cy="1464"/>
                    <a:chOff x="2937" y="161"/>
                    <a:chExt cx="1014" cy="1464"/>
                  </a:xfrm>
                </p:grpSpPr>
                <p:sp>
                  <p:nvSpPr>
                    <p:cNvPr id="87" name="Freeform 81"/>
                    <p:cNvSpPr>
                      <a:spLocks/>
                    </p:cNvSpPr>
                    <p:nvPr/>
                  </p:nvSpPr>
                  <p:spPr bwMode="hidden">
                    <a:xfrm rot="-2777260">
                      <a:off x="2494" y="912"/>
                      <a:ext cx="1156" cy="2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88" name="Freeform 82"/>
                    <p:cNvSpPr>
                      <a:spLocks/>
                    </p:cNvSpPr>
                    <p:nvPr/>
                  </p:nvSpPr>
                  <p:spPr bwMode="hidden">
                    <a:xfrm rot="-2777260">
                      <a:off x="3429" y="261"/>
                      <a:ext cx="622" cy="42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grpSp>
                <p:nvGrpSpPr>
                  <p:cNvPr id="60" name="Group 83"/>
                  <p:cNvGrpSpPr>
                    <a:grpSpLocks/>
                  </p:cNvGrpSpPr>
                  <p:nvPr/>
                </p:nvGrpSpPr>
                <p:grpSpPr bwMode="auto">
                  <a:xfrm>
                    <a:off x="2805" y="5"/>
                    <a:ext cx="241" cy="1448"/>
                    <a:chOff x="2731" y="33"/>
                    <a:chExt cx="241" cy="1448"/>
                  </a:xfrm>
                </p:grpSpPr>
                <p:sp>
                  <p:nvSpPr>
                    <p:cNvPr id="85" name="Freeform 84"/>
                    <p:cNvSpPr>
                      <a:spLocks/>
                    </p:cNvSpPr>
                    <p:nvPr/>
                  </p:nvSpPr>
                  <p:spPr bwMode="hidden">
                    <a:xfrm rot="-4903748">
                      <a:off x="2297" y="961"/>
                      <a:ext cx="954" cy="8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86" name="Freeform 85"/>
                    <p:cNvSpPr>
                      <a:spLocks/>
                    </p:cNvSpPr>
                    <p:nvPr/>
                  </p:nvSpPr>
                  <p:spPr bwMode="hidden">
                    <a:xfrm rot="-4903748">
                      <a:off x="2649" y="221"/>
                      <a:ext cx="512" cy="13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grpSp>
                <p:nvGrpSpPr>
                  <p:cNvPr id="61" name="Group 86"/>
                  <p:cNvGrpSpPr>
                    <a:grpSpLocks/>
                  </p:cNvGrpSpPr>
                  <p:nvPr/>
                </p:nvGrpSpPr>
                <p:grpSpPr bwMode="auto">
                  <a:xfrm>
                    <a:off x="1017" y="1740"/>
                    <a:ext cx="1083" cy="2450"/>
                    <a:chOff x="943" y="1768"/>
                    <a:chExt cx="1083" cy="2450"/>
                  </a:xfrm>
                </p:grpSpPr>
                <p:sp>
                  <p:nvSpPr>
                    <p:cNvPr id="83" name="Freeform 87"/>
                    <p:cNvSpPr>
                      <a:spLocks/>
                    </p:cNvSpPr>
                    <p:nvPr/>
                  </p:nvSpPr>
                  <p:spPr bwMode="hidden">
                    <a:xfrm rot="18335692" flipH="1">
                      <a:off x="1008" y="2475"/>
                      <a:ext cx="1726" cy="31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84" name="Freeform 88"/>
                    <p:cNvSpPr>
                      <a:spLocks/>
                    </p:cNvSpPr>
                    <p:nvPr/>
                  </p:nvSpPr>
                  <p:spPr bwMode="hidden">
                    <a:xfrm rot="18335692" flipH="1">
                      <a:off x="726" y="3511"/>
                      <a:ext cx="924"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62" name="Group 89"/>
                  <p:cNvGrpSpPr>
                    <a:grpSpLocks/>
                  </p:cNvGrpSpPr>
                  <p:nvPr/>
                </p:nvGrpSpPr>
                <p:grpSpPr bwMode="auto">
                  <a:xfrm>
                    <a:off x="1529" y="1908"/>
                    <a:ext cx="765" cy="2373"/>
                    <a:chOff x="1455" y="1936"/>
                    <a:chExt cx="765" cy="2373"/>
                  </a:xfrm>
                </p:grpSpPr>
                <p:sp>
                  <p:nvSpPr>
                    <p:cNvPr id="81" name="Freeform 90"/>
                    <p:cNvSpPr>
                      <a:spLocks/>
                    </p:cNvSpPr>
                    <p:nvPr/>
                  </p:nvSpPr>
                  <p:spPr bwMode="hidden">
                    <a:xfrm rot="17542885" flipH="1">
                      <a:off x="1267" y="2579"/>
                      <a:ext cx="1595" cy="31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82" name="Freeform 91"/>
                    <p:cNvSpPr>
                      <a:spLocks/>
                    </p:cNvSpPr>
                    <p:nvPr/>
                  </p:nvSpPr>
                  <p:spPr bwMode="hidden">
                    <a:xfrm rot="17542885" flipH="1">
                      <a:off x="1272" y="3636"/>
                      <a:ext cx="856"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63" name="Group 92"/>
                  <p:cNvGrpSpPr>
                    <a:grpSpLocks/>
                  </p:cNvGrpSpPr>
                  <p:nvPr/>
                </p:nvGrpSpPr>
                <p:grpSpPr bwMode="auto">
                  <a:xfrm rot="88588">
                    <a:off x="2060" y="1959"/>
                    <a:ext cx="460" cy="2331"/>
                    <a:chOff x="1951" y="1986"/>
                    <a:chExt cx="493" cy="2606"/>
                  </a:xfrm>
                </p:grpSpPr>
                <p:sp>
                  <p:nvSpPr>
                    <p:cNvPr id="79" name="Freeform 93"/>
                    <p:cNvSpPr>
                      <a:spLocks/>
                    </p:cNvSpPr>
                    <p:nvPr/>
                  </p:nvSpPr>
                  <p:spPr bwMode="hidden">
                    <a:xfrm rot="16782062" flipH="1">
                      <a:off x="1437" y="2692"/>
                      <a:ext cx="1713" cy="3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80" name="Freeform 94"/>
                    <p:cNvSpPr>
                      <a:spLocks/>
                    </p:cNvSpPr>
                    <p:nvPr/>
                  </p:nvSpPr>
                  <p:spPr bwMode="hidden">
                    <a:xfrm rot="16782062" flipH="1">
                      <a:off x="1729" y="3896"/>
                      <a:ext cx="918" cy="47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64" name="Group 95"/>
                  <p:cNvGrpSpPr>
                    <a:grpSpLocks/>
                  </p:cNvGrpSpPr>
                  <p:nvPr/>
                </p:nvGrpSpPr>
                <p:grpSpPr bwMode="auto">
                  <a:xfrm>
                    <a:off x="3408" y="1689"/>
                    <a:ext cx="1125" cy="2425"/>
                    <a:chOff x="3334" y="1717"/>
                    <a:chExt cx="1125" cy="2425"/>
                  </a:xfrm>
                </p:grpSpPr>
                <p:sp>
                  <p:nvSpPr>
                    <p:cNvPr id="77" name="Freeform 96"/>
                    <p:cNvSpPr>
                      <a:spLocks/>
                    </p:cNvSpPr>
                    <p:nvPr/>
                  </p:nvSpPr>
                  <p:spPr bwMode="hidden">
                    <a:xfrm rot="3144576">
                      <a:off x="2628" y="2423"/>
                      <a:ext cx="1724" cy="31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pPr>
                        <a:defRPr/>
                      </a:pPr>
                      <a:endParaRPr lang="en-US"/>
                    </a:p>
                  </p:txBody>
                </p:sp>
                <p:sp>
                  <p:nvSpPr>
                    <p:cNvPr id="78" name="Freeform 97"/>
                    <p:cNvSpPr>
                      <a:spLocks/>
                    </p:cNvSpPr>
                    <p:nvPr/>
                  </p:nvSpPr>
                  <p:spPr bwMode="hidden">
                    <a:xfrm rot="3144576">
                      <a:off x="3752" y="3435"/>
                      <a:ext cx="924"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65" name="Group 98"/>
                  <p:cNvGrpSpPr>
                    <a:grpSpLocks/>
                  </p:cNvGrpSpPr>
                  <p:nvPr/>
                </p:nvGrpSpPr>
                <p:grpSpPr bwMode="auto">
                  <a:xfrm>
                    <a:off x="3254" y="1840"/>
                    <a:ext cx="882" cy="2422"/>
                    <a:chOff x="3180" y="1868"/>
                    <a:chExt cx="882" cy="2422"/>
                  </a:xfrm>
                </p:grpSpPr>
                <p:sp>
                  <p:nvSpPr>
                    <p:cNvPr id="75" name="Freeform 99"/>
                    <p:cNvSpPr>
                      <a:spLocks/>
                    </p:cNvSpPr>
                    <p:nvPr/>
                  </p:nvSpPr>
                  <p:spPr bwMode="hidden">
                    <a:xfrm rot="3745735">
                      <a:off x="2505" y="2543"/>
                      <a:ext cx="1649" cy="30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pPr>
                        <a:defRPr/>
                      </a:pPr>
                      <a:endParaRPr lang="en-US"/>
                    </a:p>
                  </p:txBody>
                </p:sp>
                <p:sp>
                  <p:nvSpPr>
                    <p:cNvPr id="76" name="Freeform 100"/>
                    <p:cNvSpPr>
                      <a:spLocks/>
                    </p:cNvSpPr>
                    <p:nvPr/>
                  </p:nvSpPr>
                  <p:spPr bwMode="hidden">
                    <a:xfrm rot="3745735">
                      <a:off x="3387" y="3615"/>
                      <a:ext cx="883" cy="46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66" name="Group 101"/>
                  <p:cNvGrpSpPr>
                    <a:grpSpLocks/>
                  </p:cNvGrpSpPr>
                  <p:nvPr/>
                </p:nvGrpSpPr>
                <p:grpSpPr bwMode="auto">
                  <a:xfrm>
                    <a:off x="3080" y="1955"/>
                    <a:ext cx="622" cy="2386"/>
                    <a:chOff x="3006" y="1983"/>
                    <a:chExt cx="622" cy="2386"/>
                  </a:xfrm>
                </p:grpSpPr>
                <p:sp>
                  <p:nvSpPr>
                    <p:cNvPr id="73" name="Freeform 102"/>
                    <p:cNvSpPr>
                      <a:spLocks/>
                    </p:cNvSpPr>
                    <p:nvPr/>
                  </p:nvSpPr>
                  <p:spPr bwMode="hidden">
                    <a:xfrm rot="4286818">
                      <a:off x="2329" y="2660"/>
                      <a:ext cx="1599" cy="24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pPr>
                        <a:defRPr/>
                      </a:pPr>
                      <a:endParaRPr lang="en-US"/>
                    </a:p>
                  </p:txBody>
                </p:sp>
                <p:sp>
                  <p:nvSpPr>
                    <p:cNvPr id="74" name="Freeform 103"/>
                    <p:cNvSpPr>
                      <a:spLocks/>
                    </p:cNvSpPr>
                    <p:nvPr/>
                  </p:nvSpPr>
                  <p:spPr bwMode="hidden">
                    <a:xfrm rot="4286818">
                      <a:off x="3005" y="3747"/>
                      <a:ext cx="859" cy="38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pPr>
                        <a:defRPr/>
                      </a:pPr>
                      <a:endParaRPr lang="en-US"/>
                    </a:p>
                  </p:txBody>
                </p:sp>
              </p:grpSp>
              <p:grpSp>
                <p:nvGrpSpPr>
                  <p:cNvPr id="67" name="Group 104"/>
                  <p:cNvGrpSpPr>
                    <a:grpSpLocks/>
                  </p:cNvGrpSpPr>
                  <p:nvPr/>
                </p:nvGrpSpPr>
                <p:grpSpPr bwMode="auto">
                  <a:xfrm>
                    <a:off x="2893" y="2071"/>
                    <a:ext cx="404" cy="2222"/>
                    <a:chOff x="2819" y="2099"/>
                    <a:chExt cx="404" cy="2222"/>
                  </a:xfrm>
                </p:grpSpPr>
                <p:sp>
                  <p:nvSpPr>
                    <p:cNvPr id="71" name="Freeform 105"/>
                    <p:cNvSpPr>
                      <a:spLocks/>
                    </p:cNvSpPr>
                    <p:nvPr/>
                  </p:nvSpPr>
                  <p:spPr bwMode="hidden">
                    <a:xfrm rot="4898956">
                      <a:off x="2207" y="2711"/>
                      <a:ext cx="1470" cy="24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pPr>
                        <a:defRPr/>
                      </a:pPr>
                      <a:endParaRPr lang="en-US"/>
                    </a:p>
                  </p:txBody>
                </p:sp>
                <p:sp>
                  <p:nvSpPr>
                    <p:cNvPr id="72" name="Freeform 106"/>
                    <p:cNvSpPr>
                      <a:spLocks/>
                    </p:cNvSpPr>
                    <p:nvPr/>
                  </p:nvSpPr>
                  <p:spPr bwMode="hidden">
                    <a:xfrm rot="4898956">
                      <a:off x="2636" y="3733"/>
                      <a:ext cx="790" cy="38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pPr>
                        <a:defRPr/>
                      </a:pPr>
                      <a:endParaRPr lang="en-US"/>
                    </a:p>
                  </p:txBody>
                </p:sp>
              </p:grpSp>
              <p:grpSp>
                <p:nvGrpSpPr>
                  <p:cNvPr id="68" name="Group 107"/>
                  <p:cNvGrpSpPr>
                    <a:grpSpLocks/>
                  </p:cNvGrpSpPr>
                  <p:nvPr/>
                </p:nvGrpSpPr>
                <p:grpSpPr bwMode="auto">
                  <a:xfrm>
                    <a:off x="2373" y="2106"/>
                    <a:ext cx="428" cy="2184"/>
                    <a:chOff x="2288" y="2134"/>
                    <a:chExt cx="428" cy="2184"/>
                  </a:xfrm>
                </p:grpSpPr>
                <p:sp>
                  <p:nvSpPr>
                    <p:cNvPr id="69" name="Freeform 108"/>
                    <p:cNvSpPr>
                      <a:spLocks/>
                    </p:cNvSpPr>
                    <p:nvPr/>
                  </p:nvSpPr>
                  <p:spPr bwMode="hidden">
                    <a:xfrm rot="5755659">
                      <a:off x="1903" y="2759"/>
                      <a:ext cx="1438" cy="18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p:spPr>
                  <p:txBody>
                    <a:bodyPr wrap="none" anchor="ctr"/>
                    <a:lstStyle/>
                    <a:p>
                      <a:pPr>
                        <a:defRPr/>
                      </a:pPr>
                      <a:endParaRPr lang="en-US"/>
                    </a:p>
                  </p:txBody>
                </p:sp>
                <p:sp>
                  <p:nvSpPr>
                    <p:cNvPr id="70" name="Freeform 109"/>
                    <p:cNvSpPr>
                      <a:spLocks/>
                    </p:cNvSpPr>
                    <p:nvPr/>
                  </p:nvSpPr>
                  <p:spPr bwMode="hidden">
                    <a:xfrm rot="5755659">
                      <a:off x="2050" y="3785"/>
                      <a:ext cx="771" cy="29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pPr>
                        <a:defRPr/>
                      </a:pPr>
                      <a:endParaRPr lang="en-US"/>
                    </a:p>
                  </p:txBody>
                </p:sp>
              </p:grpSp>
            </p:grpSp>
          </p:grpSp>
          <p:grpSp>
            <p:nvGrpSpPr>
              <p:cNvPr id="23" name="Group 110"/>
              <p:cNvGrpSpPr>
                <a:grpSpLocks/>
              </p:cNvGrpSpPr>
              <p:nvPr/>
            </p:nvGrpSpPr>
            <p:grpSpPr bwMode="auto">
              <a:xfrm>
                <a:off x="73" y="313"/>
                <a:ext cx="5460" cy="3668"/>
                <a:chOff x="73" y="313"/>
                <a:chExt cx="5460" cy="3668"/>
              </a:xfrm>
            </p:grpSpPr>
            <p:grpSp>
              <p:nvGrpSpPr>
                <p:cNvPr id="24" name="Group 111"/>
                <p:cNvGrpSpPr>
                  <a:grpSpLocks/>
                </p:cNvGrpSpPr>
                <p:nvPr/>
              </p:nvGrpSpPr>
              <p:grpSpPr bwMode="auto">
                <a:xfrm>
                  <a:off x="73" y="313"/>
                  <a:ext cx="5460" cy="3668"/>
                  <a:chOff x="73" y="313"/>
                  <a:chExt cx="5460" cy="3668"/>
                </a:xfrm>
              </p:grpSpPr>
              <p:sp>
                <p:nvSpPr>
                  <p:cNvPr id="26" name="Arc 112"/>
                  <p:cNvSpPr>
                    <a:spLocks/>
                  </p:cNvSpPr>
                  <p:nvPr/>
                </p:nvSpPr>
                <p:spPr bwMode="hidden">
                  <a:xfrm flipV="1">
                    <a:off x="2965" y="455"/>
                    <a:ext cx="2568" cy="2048"/>
                  </a:xfrm>
                  <a:custGeom>
                    <a:avLst/>
                    <a:gdLst>
                      <a:gd name="T0" fmla="*/ 2568 w 36729"/>
                      <a:gd name="T1" fmla="*/ 990 h 21600"/>
                      <a:gd name="T2" fmla="*/ 0 w 36729"/>
                      <a:gd name="T3" fmla="*/ 1156 h 21600"/>
                      <a:gd name="T4" fmla="*/ 1246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9525">
                    <a:solidFill>
                      <a:schemeClr val="accent1"/>
                    </a:solidFill>
                    <a:round/>
                    <a:headEnd/>
                    <a:tailEnd/>
                  </a:ln>
                </p:spPr>
                <p:txBody>
                  <a:bodyPr wrap="none" anchor="ctr"/>
                  <a:lstStyle/>
                  <a:p>
                    <a:pPr>
                      <a:defRPr/>
                    </a:pPr>
                    <a:endParaRPr lang="en-US"/>
                  </a:p>
                </p:txBody>
              </p:sp>
              <p:sp>
                <p:nvSpPr>
                  <p:cNvPr id="27" name="Arc 113"/>
                  <p:cNvSpPr>
                    <a:spLocks/>
                  </p:cNvSpPr>
                  <p:nvPr/>
                </p:nvSpPr>
                <p:spPr bwMode="hidden">
                  <a:xfrm flipH="1">
                    <a:off x="387" y="1602"/>
                    <a:ext cx="2017" cy="2379"/>
                  </a:xfrm>
                  <a:custGeom>
                    <a:avLst/>
                    <a:gdLst>
                      <a:gd name="T0" fmla="*/ 0 w 30473"/>
                      <a:gd name="T1" fmla="*/ 203 h 22305"/>
                      <a:gd name="T2" fmla="*/ 2016 w 30473"/>
                      <a:gd name="T3" fmla="*/ 2379 h 22305"/>
                      <a:gd name="T4" fmla="*/ 587 w 30473"/>
                      <a:gd name="T5" fmla="*/ 2304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p:spPr>
                <p:txBody>
                  <a:bodyPr wrap="none" anchor="ctr"/>
                  <a:lstStyle/>
                  <a:p>
                    <a:pPr>
                      <a:defRPr/>
                    </a:pPr>
                    <a:endParaRPr lang="en-US"/>
                  </a:p>
                </p:txBody>
              </p:sp>
              <p:sp>
                <p:nvSpPr>
                  <p:cNvPr id="28" name="Arc 114"/>
                  <p:cNvSpPr>
                    <a:spLocks/>
                  </p:cNvSpPr>
                  <p:nvPr/>
                </p:nvSpPr>
                <p:spPr bwMode="hidden">
                  <a:xfrm>
                    <a:off x="3028" y="1181"/>
                    <a:ext cx="1426" cy="2380"/>
                  </a:xfrm>
                  <a:custGeom>
                    <a:avLst/>
                    <a:gdLst>
                      <a:gd name="T0" fmla="*/ 0 w 34812"/>
                      <a:gd name="T1" fmla="*/ 481 h 22305"/>
                      <a:gd name="T2" fmla="*/ 1426 w 34812"/>
                      <a:gd name="T3" fmla="*/ 2380 h 22305"/>
                      <a:gd name="T4" fmla="*/ 541 w 34812"/>
                      <a:gd name="T5" fmla="*/ 2305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p:spPr>
                <p:txBody>
                  <a:bodyPr wrap="none" anchor="ctr"/>
                  <a:lstStyle/>
                  <a:p>
                    <a:pPr>
                      <a:defRPr/>
                    </a:pPr>
                    <a:endParaRPr lang="en-US"/>
                  </a:p>
                </p:txBody>
              </p:sp>
              <p:sp>
                <p:nvSpPr>
                  <p:cNvPr id="29" name="Arc 115"/>
                  <p:cNvSpPr>
                    <a:spLocks/>
                  </p:cNvSpPr>
                  <p:nvPr/>
                </p:nvSpPr>
                <p:spPr bwMode="hidden">
                  <a:xfrm flipH="1">
                    <a:off x="73" y="813"/>
                    <a:ext cx="2541" cy="2380"/>
                  </a:xfrm>
                  <a:custGeom>
                    <a:avLst/>
                    <a:gdLst>
                      <a:gd name="T0" fmla="*/ 0 w 36830"/>
                      <a:gd name="T1" fmla="*/ 670 h 22305"/>
                      <a:gd name="T2" fmla="*/ 2540 w 36830"/>
                      <a:gd name="T3" fmla="*/ 2380 h 22305"/>
                      <a:gd name="T4" fmla="*/ 1051 w 36830"/>
                      <a:gd name="T5" fmla="*/ 2305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p:spPr>
                <p:txBody>
                  <a:bodyPr wrap="none" anchor="ctr"/>
                  <a:lstStyle/>
                  <a:p>
                    <a:pPr>
                      <a:defRPr/>
                    </a:pPr>
                    <a:endParaRPr lang="en-US"/>
                  </a:p>
                </p:txBody>
              </p:sp>
              <p:sp>
                <p:nvSpPr>
                  <p:cNvPr id="30" name="Arc 116"/>
                  <p:cNvSpPr>
                    <a:spLocks/>
                  </p:cNvSpPr>
                  <p:nvPr/>
                </p:nvSpPr>
                <p:spPr bwMode="hidden">
                  <a:xfrm flipH="1">
                    <a:off x="789" y="313"/>
                    <a:ext cx="1851" cy="2305"/>
                  </a:xfrm>
                  <a:custGeom>
                    <a:avLst/>
                    <a:gdLst>
                      <a:gd name="T0" fmla="*/ 0 w 31881"/>
                      <a:gd name="T1" fmla="*/ 1069 h 21600"/>
                      <a:gd name="T2" fmla="*/ 1851 w 31881"/>
                      <a:gd name="T3" fmla="*/ 519 h 21600"/>
                      <a:gd name="T4" fmla="*/ 1058 w 31881"/>
                      <a:gd name="T5" fmla="*/ 2305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9525">
                    <a:solidFill>
                      <a:schemeClr val="accent1"/>
                    </a:solidFill>
                    <a:round/>
                    <a:headEnd/>
                    <a:tailEnd/>
                  </a:ln>
                </p:spPr>
                <p:txBody>
                  <a:bodyPr wrap="none" anchor="ctr"/>
                  <a:lstStyle/>
                  <a:p>
                    <a:pPr>
                      <a:defRPr/>
                    </a:pPr>
                    <a:endParaRPr lang="en-US"/>
                  </a:p>
                </p:txBody>
              </p:sp>
              <p:sp>
                <p:nvSpPr>
                  <p:cNvPr id="31" name="Arc 117"/>
                  <p:cNvSpPr>
                    <a:spLocks/>
                  </p:cNvSpPr>
                  <p:nvPr/>
                </p:nvSpPr>
                <p:spPr bwMode="hidden">
                  <a:xfrm>
                    <a:off x="2763" y="1281"/>
                    <a:ext cx="763" cy="2305"/>
                  </a:xfrm>
                  <a:custGeom>
                    <a:avLst/>
                    <a:gdLst>
                      <a:gd name="T0" fmla="*/ 0 w 31146"/>
                      <a:gd name="T1" fmla="*/ 481 h 21600"/>
                      <a:gd name="T2" fmla="*/ 763 w 31146"/>
                      <a:gd name="T3" fmla="*/ 1020 h 21600"/>
                      <a:gd name="T4" fmla="*/ 324 w 31146"/>
                      <a:gd name="T5" fmla="*/ 2305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9525">
                    <a:solidFill>
                      <a:schemeClr val="accent2"/>
                    </a:solidFill>
                    <a:round/>
                    <a:headEnd/>
                    <a:tailEnd/>
                  </a:ln>
                </p:spPr>
                <p:txBody>
                  <a:bodyPr wrap="none" anchor="ctr"/>
                  <a:lstStyle/>
                  <a:p>
                    <a:pPr>
                      <a:defRPr/>
                    </a:pPr>
                    <a:endParaRPr lang="en-US"/>
                  </a:p>
                </p:txBody>
              </p:sp>
              <p:sp>
                <p:nvSpPr>
                  <p:cNvPr id="32" name="Freeform 118"/>
                  <p:cNvSpPr>
                    <a:spLocks/>
                  </p:cNvSpPr>
                  <p:nvPr/>
                </p:nvSpPr>
                <p:spPr bwMode="hidden">
                  <a:xfrm flipH="1">
                    <a:off x="1799" y="437"/>
                    <a:ext cx="418" cy="1524"/>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pPr>
                      <a:defRPr/>
                    </a:pPr>
                    <a:endParaRPr lang="en-US"/>
                  </a:p>
                </p:txBody>
              </p:sp>
            </p:grpSp>
            <p:sp>
              <p:nvSpPr>
                <p:cNvPr id="25" name="Freeform 119"/>
                <p:cNvSpPr>
                  <a:spLocks/>
                </p:cNvSpPr>
                <p:nvPr/>
              </p:nvSpPr>
              <p:spPr bwMode="hidden">
                <a:xfrm rot="-1346631">
                  <a:off x="3279" y="1530"/>
                  <a:ext cx="443" cy="83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pPr>
                    <a:defRPr/>
                  </a:pPr>
                  <a:endParaRPr lang="en-US"/>
                </a:p>
              </p:txBody>
            </p:sp>
          </p:grpSp>
        </p:grpSp>
        <p:grpSp>
          <p:nvGrpSpPr>
            <p:cNvPr id="7" name="Group 120"/>
            <p:cNvGrpSpPr>
              <a:grpSpLocks/>
            </p:cNvGrpSpPr>
            <p:nvPr/>
          </p:nvGrpSpPr>
          <p:grpSpPr bwMode="auto">
            <a:xfrm>
              <a:off x="1476" y="457"/>
              <a:ext cx="4040" cy="2966"/>
              <a:chOff x="210" y="337"/>
              <a:chExt cx="5198" cy="3818"/>
            </a:xfrm>
          </p:grpSpPr>
          <p:sp>
            <p:nvSpPr>
              <p:cNvPr id="8" name="Freeform 121"/>
              <p:cNvSpPr>
                <a:spLocks/>
              </p:cNvSpPr>
              <p:nvPr/>
            </p:nvSpPr>
            <p:spPr bwMode="hidden">
              <a:xfrm flipH="1">
                <a:off x="1934" y="2382"/>
                <a:ext cx="485" cy="147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pPr>
                  <a:defRPr/>
                </a:pPr>
                <a:endParaRPr lang="en-US"/>
              </a:p>
            </p:txBody>
          </p:sp>
          <p:sp>
            <p:nvSpPr>
              <p:cNvPr id="9" name="Arc 122"/>
              <p:cNvSpPr>
                <a:spLocks/>
              </p:cNvSpPr>
              <p:nvPr/>
            </p:nvSpPr>
            <p:spPr bwMode="hidden">
              <a:xfrm flipH="1">
                <a:off x="1054" y="1851"/>
                <a:ext cx="2122" cy="2304"/>
              </a:xfrm>
              <a:custGeom>
                <a:avLst/>
                <a:gdLst>
                  <a:gd name="T0" fmla="*/ 537 w 21600"/>
                  <a:gd name="T1" fmla="*/ 0 h 21602"/>
                  <a:gd name="T2" fmla="*/ 2121 w 21600"/>
                  <a:gd name="T3" fmla="*/ 2304 h 21602"/>
                  <a:gd name="T4" fmla="*/ 0 w 21600"/>
                  <a:gd name="T5" fmla="*/ 2229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p:spPr>
            <p:txBody>
              <a:bodyPr wrap="none" anchor="ctr"/>
              <a:lstStyle/>
              <a:p>
                <a:pPr>
                  <a:defRPr/>
                </a:pPr>
                <a:endParaRPr lang="en-US"/>
              </a:p>
            </p:txBody>
          </p:sp>
          <p:sp>
            <p:nvSpPr>
              <p:cNvPr id="10" name="Arc 123"/>
              <p:cNvSpPr>
                <a:spLocks/>
              </p:cNvSpPr>
              <p:nvPr/>
            </p:nvSpPr>
            <p:spPr bwMode="hidden">
              <a:xfrm flipH="1">
                <a:off x="1266" y="1480"/>
                <a:ext cx="1244" cy="2379"/>
              </a:xfrm>
              <a:custGeom>
                <a:avLst/>
                <a:gdLst>
                  <a:gd name="T0" fmla="*/ 0 w 28940"/>
                  <a:gd name="T1" fmla="*/ 137 h 22305"/>
                  <a:gd name="T2" fmla="*/ 1244 w 28940"/>
                  <a:gd name="T3" fmla="*/ 2379 h 22305"/>
                  <a:gd name="T4" fmla="*/ 316 w 28940"/>
                  <a:gd name="T5" fmla="*/ 2304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p:spPr>
            <p:txBody>
              <a:bodyPr wrap="none" anchor="ctr"/>
              <a:lstStyle/>
              <a:p>
                <a:pPr>
                  <a:defRPr/>
                </a:pPr>
                <a:endParaRPr lang="en-US"/>
              </a:p>
            </p:txBody>
          </p:sp>
          <p:sp>
            <p:nvSpPr>
              <p:cNvPr id="11" name="Arc 124"/>
              <p:cNvSpPr>
                <a:spLocks/>
              </p:cNvSpPr>
              <p:nvPr/>
            </p:nvSpPr>
            <p:spPr bwMode="hidden">
              <a:xfrm flipH="1">
                <a:off x="210" y="1169"/>
                <a:ext cx="2376" cy="2379"/>
              </a:xfrm>
              <a:custGeom>
                <a:avLst/>
                <a:gdLst>
                  <a:gd name="T0" fmla="*/ 0 w 34455"/>
                  <a:gd name="T1" fmla="*/ 452 h 22305"/>
                  <a:gd name="T2" fmla="*/ 2375 w 34455"/>
                  <a:gd name="T3" fmla="*/ 2379 h 22305"/>
                  <a:gd name="T4" fmla="*/ 886 w 34455"/>
                  <a:gd name="T5" fmla="*/ 2304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p:spPr>
            <p:txBody>
              <a:bodyPr wrap="none" anchor="ctr"/>
              <a:lstStyle/>
              <a:p>
                <a:pPr>
                  <a:defRPr/>
                </a:pPr>
                <a:endParaRPr lang="en-US"/>
              </a:p>
            </p:txBody>
          </p:sp>
          <p:sp>
            <p:nvSpPr>
              <p:cNvPr id="12" name="Arc 125"/>
              <p:cNvSpPr>
                <a:spLocks/>
              </p:cNvSpPr>
              <p:nvPr/>
            </p:nvSpPr>
            <p:spPr bwMode="hidden">
              <a:xfrm>
                <a:off x="2840" y="1503"/>
                <a:ext cx="381" cy="2379"/>
              </a:xfrm>
              <a:custGeom>
                <a:avLst/>
                <a:gdLst>
                  <a:gd name="T0" fmla="*/ 0 w 34812"/>
                  <a:gd name="T1" fmla="*/ 481 h 22305"/>
                  <a:gd name="T2" fmla="*/ 381 w 34812"/>
                  <a:gd name="T3" fmla="*/ 2379 h 22305"/>
                  <a:gd name="T4" fmla="*/ 145 w 34812"/>
                  <a:gd name="T5" fmla="*/ 2304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p:spPr>
            <p:txBody>
              <a:bodyPr wrap="none" anchor="ctr"/>
              <a:lstStyle/>
              <a:p>
                <a:pPr>
                  <a:defRPr/>
                </a:pPr>
                <a:endParaRPr lang="en-US"/>
              </a:p>
            </p:txBody>
          </p:sp>
          <p:sp>
            <p:nvSpPr>
              <p:cNvPr id="13" name="Arc 126"/>
              <p:cNvSpPr>
                <a:spLocks/>
              </p:cNvSpPr>
              <p:nvPr/>
            </p:nvSpPr>
            <p:spPr bwMode="hidden">
              <a:xfrm>
                <a:off x="2940" y="1492"/>
                <a:ext cx="1004" cy="2379"/>
              </a:xfrm>
              <a:custGeom>
                <a:avLst/>
                <a:gdLst>
                  <a:gd name="T0" fmla="*/ 0 w 34812"/>
                  <a:gd name="T1" fmla="*/ 481 h 22305"/>
                  <a:gd name="T2" fmla="*/ 1004 w 34812"/>
                  <a:gd name="T3" fmla="*/ 2379 h 22305"/>
                  <a:gd name="T4" fmla="*/ 381 w 34812"/>
                  <a:gd name="T5" fmla="*/ 2304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p:spPr>
            <p:txBody>
              <a:bodyPr wrap="none" anchor="ctr"/>
              <a:lstStyle/>
              <a:p>
                <a:pPr>
                  <a:defRPr/>
                </a:pPr>
                <a:endParaRPr lang="en-US"/>
              </a:p>
            </p:txBody>
          </p:sp>
          <p:sp>
            <p:nvSpPr>
              <p:cNvPr id="14" name="Freeform 127"/>
              <p:cNvSpPr>
                <a:spLocks/>
              </p:cNvSpPr>
              <p:nvPr/>
            </p:nvSpPr>
            <p:spPr bwMode="hidden">
              <a:xfrm>
                <a:off x="3300" y="2635"/>
                <a:ext cx="485" cy="147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pPr>
                  <a:defRPr/>
                </a:pPr>
                <a:endParaRPr lang="en-US"/>
              </a:p>
            </p:txBody>
          </p:sp>
          <p:sp>
            <p:nvSpPr>
              <p:cNvPr id="15" name="Freeform 128"/>
              <p:cNvSpPr>
                <a:spLocks/>
              </p:cNvSpPr>
              <p:nvPr/>
            </p:nvSpPr>
            <p:spPr bwMode="hidden">
              <a:xfrm rot="19660755" flipV="1">
                <a:off x="2547" y="2149"/>
                <a:ext cx="441" cy="83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pPr>
                  <a:defRPr/>
                </a:pPr>
                <a:endParaRPr lang="en-US"/>
              </a:p>
            </p:txBody>
          </p:sp>
          <p:sp>
            <p:nvSpPr>
              <p:cNvPr id="16" name="Freeform 129"/>
              <p:cNvSpPr>
                <a:spLocks/>
              </p:cNvSpPr>
              <p:nvPr/>
            </p:nvSpPr>
            <p:spPr bwMode="hidden">
              <a:xfrm flipH="1">
                <a:off x="489" y="2503"/>
                <a:ext cx="1085" cy="1524"/>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pPr>
                  <a:defRPr/>
                </a:pPr>
                <a:endParaRPr lang="en-US"/>
              </a:p>
            </p:txBody>
          </p:sp>
          <p:sp>
            <p:nvSpPr>
              <p:cNvPr id="17" name="Freeform 130"/>
              <p:cNvSpPr>
                <a:spLocks/>
              </p:cNvSpPr>
              <p:nvPr/>
            </p:nvSpPr>
            <p:spPr bwMode="hidden">
              <a:xfrm flipH="1">
                <a:off x="1000" y="893"/>
                <a:ext cx="696" cy="1524"/>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pPr>
                  <a:defRPr/>
                </a:pPr>
                <a:endParaRPr lang="en-US"/>
              </a:p>
            </p:txBody>
          </p:sp>
          <p:sp>
            <p:nvSpPr>
              <p:cNvPr id="18" name="Freeform 131"/>
              <p:cNvSpPr>
                <a:spLocks/>
              </p:cNvSpPr>
              <p:nvPr/>
            </p:nvSpPr>
            <p:spPr bwMode="hidden">
              <a:xfrm>
                <a:off x="4401" y="2279"/>
                <a:ext cx="1007" cy="160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pPr>
                  <a:defRPr/>
                </a:pPr>
                <a:endParaRPr lang="en-US"/>
              </a:p>
            </p:txBody>
          </p:sp>
          <p:sp>
            <p:nvSpPr>
              <p:cNvPr id="19" name="Freeform 132"/>
              <p:cNvSpPr>
                <a:spLocks/>
              </p:cNvSpPr>
              <p:nvPr/>
            </p:nvSpPr>
            <p:spPr bwMode="hidden">
              <a:xfrm>
                <a:off x="3878" y="1470"/>
                <a:ext cx="1518" cy="106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pPr>
                  <a:defRPr/>
                </a:pPr>
                <a:endParaRPr lang="en-US"/>
              </a:p>
            </p:txBody>
          </p:sp>
          <p:sp>
            <p:nvSpPr>
              <p:cNvPr id="20" name="Freeform 133"/>
              <p:cNvSpPr>
                <a:spLocks/>
              </p:cNvSpPr>
              <p:nvPr/>
            </p:nvSpPr>
            <p:spPr bwMode="hidden">
              <a:xfrm>
                <a:off x="3934" y="337"/>
                <a:ext cx="664" cy="1434"/>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pPr>
                  <a:defRPr/>
                </a:pPr>
                <a:endParaRPr lang="en-US"/>
              </a:p>
            </p:txBody>
          </p:sp>
          <p:sp>
            <p:nvSpPr>
              <p:cNvPr id="21" name="Freeform 134"/>
              <p:cNvSpPr>
                <a:spLocks/>
              </p:cNvSpPr>
              <p:nvPr/>
            </p:nvSpPr>
            <p:spPr bwMode="hidden">
              <a:xfrm rot="1346631" flipH="1">
                <a:off x="1702" y="1506"/>
                <a:ext cx="440" cy="83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pPr>
                  <a:defRPr/>
                </a:pPr>
                <a:endParaRPr lang="en-US"/>
              </a:p>
            </p:txBody>
          </p:sp>
        </p:grpSp>
      </p:grpSp>
      <p:sp>
        <p:nvSpPr>
          <p:cNvPr id="39047" name="Rectangle 135"/>
          <p:cNvSpPr>
            <a:spLocks noGrp="1" noChangeArrowheads="1"/>
          </p:cNvSpPr>
          <p:nvPr>
            <p:ph type="ctrTitle" sz="quarter"/>
          </p:nvPr>
        </p:nvSpPr>
        <p:spPr>
          <a:xfrm>
            <a:off x="685800" y="1827213"/>
            <a:ext cx="7772400" cy="1627187"/>
          </a:xfrm>
        </p:spPr>
        <p:txBody>
          <a:bodyPr/>
          <a:lstStyle>
            <a:lvl1pPr>
              <a:defRPr/>
            </a:lvl1pPr>
          </a:lstStyle>
          <a:p>
            <a:r>
              <a:rPr lang="en-US"/>
              <a:t>Click to edit Master title style</a:t>
            </a:r>
          </a:p>
        </p:txBody>
      </p:sp>
      <p:sp>
        <p:nvSpPr>
          <p:cNvPr id="39048" name="Rectangle 136"/>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37" name="Rectangle 137"/>
          <p:cNvSpPr>
            <a:spLocks noGrp="1" noChangeArrowheads="1"/>
          </p:cNvSpPr>
          <p:nvPr>
            <p:ph type="dt" sz="quarter" idx="10"/>
          </p:nvPr>
        </p:nvSpPr>
        <p:spPr/>
        <p:txBody>
          <a:bodyPr/>
          <a:lstStyle>
            <a:lvl1pPr>
              <a:defRPr/>
            </a:lvl1pPr>
          </a:lstStyle>
          <a:p>
            <a:pPr>
              <a:defRPr/>
            </a:pPr>
            <a:endParaRPr lang="en-US"/>
          </a:p>
        </p:txBody>
      </p:sp>
      <p:sp>
        <p:nvSpPr>
          <p:cNvPr id="138" name="Rectangle 138"/>
          <p:cNvSpPr>
            <a:spLocks noGrp="1" noChangeArrowheads="1"/>
          </p:cNvSpPr>
          <p:nvPr>
            <p:ph type="ftr" sz="quarter" idx="11"/>
          </p:nvPr>
        </p:nvSpPr>
        <p:spPr/>
        <p:txBody>
          <a:bodyPr/>
          <a:lstStyle>
            <a:lvl1pPr>
              <a:defRPr/>
            </a:lvl1pPr>
          </a:lstStyle>
          <a:p>
            <a:pPr>
              <a:defRPr/>
            </a:pPr>
            <a:endParaRPr lang="en-US"/>
          </a:p>
        </p:txBody>
      </p:sp>
      <p:sp>
        <p:nvSpPr>
          <p:cNvPr id="139" name="Rectangle 139"/>
          <p:cNvSpPr>
            <a:spLocks noGrp="1" noChangeArrowheads="1"/>
          </p:cNvSpPr>
          <p:nvPr>
            <p:ph type="sldNum" sz="quarter" idx="12"/>
          </p:nvPr>
        </p:nvSpPr>
        <p:spPr/>
        <p:txBody>
          <a:bodyPr/>
          <a:lstStyle>
            <a:lvl1pPr>
              <a:defRPr/>
            </a:lvl1pPr>
          </a:lstStyle>
          <a:p>
            <a:pPr>
              <a:defRPr/>
            </a:pPr>
            <a:fld id="{EF2E0A94-DCF2-4DBF-80A4-074265A2958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E17E16D7-6BF4-4F55-991E-6B86007FF015}"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8D7942AF-7704-4951-A484-AB9A51009273}"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9"/>
          <p:cNvSpPr>
            <a:spLocks noGrp="1" noChangeArrowheads="1"/>
          </p:cNvSpPr>
          <p:nvPr>
            <p:ph type="dt" sz="half" idx="10"/>
          </p:nvPr>
        </p:nvSpPr>
        <p:spPr>
          <a:ln/>
        </p:spPr>
        <p:txBody>
          <a:bodyPr/>
          <a:lstStyle>
            <a:lvl1pPr>
              <a:defRPr/>
            </a:lvl1pPr>
          </a:lstStyle>
          <a:p>
            <a:pPr>
              <a:defRPr/>
            </a:pPr>
            <a:endParaRPr lang="en-US"/>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p>
        </p:txBody>
      </p:sp>
      <p:sp>
        <p:nvSpPr>
          <p:cNvPr id="7" name="Rectangle 141"/>
          <p:cNvSpPr>
            <a:spLocks noGrp="1" noChangeArrowheads="1"/>
          </p:cNvSpPr>
          <p:nvPr>
            <p:ph type="sldNum" sz="quarter" idx="12"/>
          </p:nvPr>
        </p:nvSpPr>
        <p:spPr>
          <a:ln/>
        </p:spPr>
        <p:txBody>
          <a:bodyPr/>
          <a:lstStyle>
            <a:lvl1pPr>
              <a:defRPr/>
            </a:lvl1pPr>
          </a:lstStyle>
          <a:p>
            <a:pPr>
              <a:defRPr/>
            </a:pPr>
            <a:fld id="{468C7AC5-CC56-4643-A636-A85E3C81B440}"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9"/>
          <p:cNvSpPr>
            <a:spLocks noGrp="1" noChangeArrowheads="1"/>
          </p:cNvSpPr>
          <p:nvPr>
            <p:ph type="dt" sz="half" idx="10"/>
          </p:nvPr>
        </p:nvSpPr>
        <p:spPr>
          <a:ln/>
        </p:spPr>
        <p:txBody>
          <a:bodyPr/>
          <a:lstStyle>
            <a:lvl1pPr>
              <a:defRPr/>
            </a:lvl1pPr>
          </a:lstStyle>
          <a:p>
            <a:pPr>
              <a:defRPr/>
            </a:pPr>
            <a:endParaRPr lang="en-US"/>
          </a:p>
        </p:txBody>
      </p:sp>
      <p:sp>
        <p:nvSpPr>
          <p:cNvPr id="8" name="Rectangle 140"/>
          <p:cNvSpPr>
            <a:spLocks noGrp="1" noChangeArrowheads="1"/>
          </p:cNvSpPr>
          <p:nvPr>
            <p:ph type="ftr" sz="quarter" idx="11"/>
          </p:nvPr>
        </p:nvSpPr>
        <p:spPr>
          <a:ln/>
        </p:spPr>
        <p:txBody>
          <a:bodyPr/>
          <a:lstStyle>
            <a:lvl1pPr>
              <a:defRPr/>
            </a:lvl1pPr>
          </a:lstStyle>
          <a:p>
            <a:pPr>
              <a:defRPr/>
            </a:pPr>
            <a:endParaRPr lang="en-US"/>
          </a:p>
        </p:txBody>
      </p:sp>
      <p:sp>
        <p:nvSpPr>
          <p:cNvPr id="9" name="Rectangle 141"/>
          <p:cNvSpPr>
            <a:spLocks noGrp="1" noChangeArrowheads="1"/>
          </p:cNvSpPr>
          <p:nvPr>
            <p:ph type="sldNum" sz="quarter" idx="12"/>
          </p:nvPr>
        </p:nvSpPr>
        <p:spPr>
          <a:ln/>
        </p:spPr>
        <p:txBody>
          <a:bodyPr/>
          <a:lstStyle>
            <a:lvl1pPr>
              <a:defRPr/>
            </a:lvl1pPr>
          </a:lstStyle>
          <a:p>
            <a:pPr>
              <a:defRPr/>
            </a:pPr>
            <a:fld id="{BA4F3003-4C00-4D1E-91D4-835B9C3FC4BC}"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9"/>
          <p:cNvSpPr>
            <a:spLocks noGrp="1" noChangeArrowheads="1"/>
          </p:cNvSpPr>
          <p:nvPr>
            <p:ph type="dt" sz="half" idx="10"/>
          </p:nvPr>
        </p:nvSpPr>
        <p:spPr>
          <a:ln/>
        </p:spPr>
        <p:txBody>
          <a:bodyPr/>
          <a:lstStyle>
            <a:lvl1pPr>
              <a:defRPr/>
            </a:lvl1pPr>
          </a:lstStyle>
          <a:p>
            <a:pPr>
              <a:defRPr/>
            </a:pPr>
            <a:endParaRPr lang="en-US"/>
          </a:p>
        </p:txBody>
      </p:sp>
      <p:sp>
        <p:nvSpPr>
          <p:cNvPr id="4" name="Rectangle 140"/>
          <p:cNvSpPr>
            <a:spLocks noGrp="1" noChangeArrowheads="1"/>
          </p:cNvSpPr>
          <p:nvPr>
            <p:ph type="ftr" sz="quarter" idx="11"/>
          </p:nvPr>
        </p:nvSpPr>
        <p:spPr>
          <a:ln/>
        </p:spPr>
        <p:txBody>
          <a:bodyPr/>
          <a:lstStyle>
            <a:lvl1pPr>
              <a:defRPr/>
            </a:lvl1pPr>
          </a:lstStyle>
          <a:p>
            <a:pPr>
              <a:defRPr/>
            </a:pPr>
            <a:endParaRPr lang="en-US"/>
          </a:p>
        </p:txBody>
      </p:sp>
      <p:sp>
        <p:nvSpPr>
          <p:cNvPr id="5" name="Rectangle 141"/>
          <p:cNvSpPr>
            <a:spLocks noGrp="1" noChangeArrowheads="1"/>
          </p:cNvSpPr>
          <p:nvPr>
            <p:ph type="sldNum" sz="quarter" idx="12"/>
          </p:nvPr>
        </p:nvSpPr>
        <p:spPr>
          <a:ln/>
        </p:spPr>
        <p:txBody>
          <a:bodyPr/>
          <a:lstStyle>
            <a:lvl1pPr>
              <a:defRPr/>
            </a:lvl1pPr>
          </a:lstStyle>
          <a:p>
            <a:pPr>
              <a:defRPr/>
            </a:pPr>
            <a:fld id="{C40A3A31-293D-42C4-93C3-74349A2761F9}"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9"/>
          <p:cNvSpPr>
            <a:spLocks noGrp="1" noChangeArrowheads="1"/>
          </p:cNvSpPr>
          <p:nvPr>
            <p:ph type="dt" sz="half" idx="10"/>
          </p:nvPr>
        </p:nvSpPr>
        <p:spPr>
          <a:ln/>
        </p:spPr>
        <p:txBody>
          <a:bodyPr/>
          <a:lstStyle>
            <a:lvl1pPr>
              <a:defRPr/>
            </a:lvl1pPr>
          </a:lstStyle>
          <a:p>
            <a:pPr>
              <a:defRPr/>
            </a:pPr>
            <a:endParaRPr lang="en-US"/>
          </a:p>
        </p:txBody>
      </p:sp>
      <p:sp>
        <p:nvSpPr>
          <p:cNvPr id="3" name="Rectangle 140"/>
          <p:cNvSpPr>
            <a:spLocks noGrp="1" noChangeArrowheads="1"/>
          </p:cNvSpPr>
          <p:nvPr>
            <p:ph type="ftr" sz="quarter" idx="11"/>
          </p:nvPr>
        </p:nvSpPr>
        <p:spPr>
          <a:ln/>
        </p:spPr>
        <p:txBody>
          <a:bodyPr/>
          <a:lstStyle>
            <a:lvl1pPr>
              <a:defRPr/>
            </a:lvl1pPr>
          </a:lstStyle>
          <a:p>
            <a:pPr>
              <a:defRPr/>
            </a:pPr>
            <a:endParaRPr lang="en-US"/>
          </a:p>
        </p:txBody>
      </p:sp>
      <p:sp>
        <p:nvSpPr>
          <p:cNvPr id="4" name="Rectangle 141"/>
          <p:cNvSpPr>
            <a:spLocks noGrp="1" noChangeArrowheads="1"/>
          </p:cNvSpPr>
          <p:nvPr>
            <p:ph type="sldNum" sz="quarter" idx="12"/>
          </p:nvPr>
        </p:nvSpPr>
        <p:spPr>
          <a:ln/>
        </p:spPr>
        <p:txBody>
          <a:bodyPr/>
          <a:lstStyle>
            <a:lvl1pPr>
              <a:defRPr/>
            </a:lvl1pPr>
          </a:lstStyle>
          <a:p>
            <a:pPr>
              <a:defRPr/>
            </a:pPr>
            <a:fld id="{06843925-E300-427B-BF9B-BF7557D30562}"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9"/>
          <p:cNvSpPr>
            <a:spLocks noGrp="1" noChangeArrowheads="1"/>
          </p:cNvSpPr>
          <p:nvPr>
            <p:ph type="dt" sz="half" idx="10"/>
          </p:nvPr>
        </p:nvSpPr>
        <p:spPr>
          <a:ln/>
        </p:spPr>
        <p:txBody>
          <a:bodyPr/>
          <a:lstStyle>
            <a:lvl1pPr>
              <a:defRPr/>
            </a:lvl1pPr>
          </a:lstStyle>
          <a:p>
            <a:pPr>
              <a:defRPr/>
            </a:pPr>
            <a:endParaRPr lang="en-US"/>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p>
        </p:txBody>
      </p:sp>
      <p:sp>
        <p:nvSpPr>
          <p:cNvPr id="7" name="Rectangle 141"/>
          <p:cNvSpPr>
            <a:spLocks noGrp="1" noChangeArrowheads="1"/>
          </p:cNvSpPr>
          <p:nvPr>
            <p:ph type="sldNum" sz="quarter" idx="12"/>
          </p:nvPr>
        </p:nvSpPr>
        <p:spPr>
          <a:ln/>
        </p:spPr>
        <p:txBody>
          <a:bodyPr/>
          <a:lstStyle>
            <a:lvl1pPr>
              <a:defRPr/>
            </a:lvl1pPr>
          </a:lstStyle>
          <a:p>
            <a:pPr>
              <a:defRPr/>
            </a:pPr>
            <a:fld id="{4E087F5A-38DA-4FA4-A10E-F4E537F6507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B22D04-9F1F-4F22-8CB7-D78CF6799B39}"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9"/>
          <p:cNvSpPr>
            <a:spLocks noGrp="1" noChangeArrowheads="1"/>
          </p:cNvSpPr>
          <p:nvPr>
            <p:ph type="dt" sz="half" idx="10"/>
          </p:nvPr>
        </p:nvSpPr>
        <p:spPr>
          <a:ln/>
        </p:spPr>
        <p:txBody>
          <a:bodyPr/>
          <a:lstStyle>
            <a:lvl1pPr>
              <a:defRPr/>
            </a:lvl1pPr>
          </a:lstStyle>
          <a:p>
            <a:pPr>
              <a:defRPr/>
            </a:pPr>
            <a:endParaRPr lang="en-US"/>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p>
        </p:txBody>
      </p:sp>
      <p:sp>
        <p:nvSpPr>
          <p:cNvPr id="7" name="Rectangle 141"/>
          <p:cNvSpPr>
            <a:spLocks noGrp="1" noChangeArrowheads="1"/>
          </p:cNvSpPr>
          <p:nvPr>
            <p:ph type="sldNum" sz="quarter" idx="12"/>
          </p:nvPr>
        </p:nvSpPr>
        <p:spPr>
          <a:ln/>
        </p:spPr>
        <p:txBody>
          <a:bodyPr/>
          <a:lstStyle>
            <a:lvl1pPr>
              <a:defRPr/>
            </a:lvl1pPr>
          </a:lstStyle>
          <a:p>
            <a:pPr>
              <a:defRPr/>
            </a:pPr>
            <a:fld id="{B4C3983A-B900-42D6-A7E1-17EFDAC6DD59}"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D10933EF-3F09-428B-82F4-3AC8362FE3D4}"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1625"/>
            <a:ext cx="1943100" cy="57943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1625"/>
            <a:ext cx="5676900" cy="5794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0F4AD26D-3405-42BD-80A7-830AF0CC4188}"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blackWhite">
          <a:xfrm>
            <a:off x="20638" y="12700"/>
            <a:ext cx="8896350" cy="6780213"/>
          </a:xfrm>
          <a:custGeom>
            <a:avLst/>
            <a:gdLst>
              <a:gd name="T0" fmla="*/ 2822 w 3985"/>
              <a:gd name="T1" fmla="*/ 0 h 3619"/>
              <a:gd name="T2" fmla="*/ 0 w 3985"/>
              <a:gd name="T3" fmla="*/ 975 h 3619"/>
              <a:gd name="T4" fmla="*/ 2169 w 3985"/>
              <a:gd name="T5" fmla="*/ 3619 h 3619"/>
              <a:gd name="T6" fmla="*/ 3985 w 3985"/>
              <a:gd name="T7" fmla="*/ 1125 h 3619"/>
              <a:gd name="T8" fmla="*/ 2822 w 3985"/>
              <a:gd name="T9" fmla="*/ 0 h 3619"/>
              <a:gd name="T10" fmla="*/ 2822 w 3985"/>
              <a:gd name="T11" fmla="*/ 0 h 36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85" h="3619">
                <a:moveTo>
                  <a:pt x="2822" y="0"/>
                </a:moveTo>
                <a:lnTo>
                  <a:pt x="0" y="975"/>
                </a:lnTo>
                <a:lnTo>
                  <a:pt x="2169" y="3619"/>
                </a:lnTo>
                <a:lnTo>
                  <a:pt x="3985" y="1125"/>
                </a:lnTo>
                <a:lnTo>
                  <a:pt x="2822" y="0"/>
                </a:lnTo>
                <a:close/>
              </a:path>
            </a:pathLst>
          </a:custGeom>
          <a:solidFill>
            <a:schemeClr val="accent1"/>
          </a:solidFill>
          <a:ln w="9525">
            <a:noFill/>
            <a:round/>
            <a:headEnd/>
            <a:tailEnd/>
          </a:ln>
        </p:spPr>
        <p:txBody>
          <a:bodyPr/>
          <a:lstStyle/>
          <a:p>
            <a:pPr>
              <a:defRPr/>
            </a:pPr>
            <a:endParaRPr lang="en-US"/>
          </a:p>
        </p:txBody>
      </p:sp>
      <p:grpSp>
        <p:nvGrpSpPr>
          <p:cNvPr id="5" name="Group 8"/>
          <p:cNvGrpSpPr>
            <a:grpSpLocks/>
          </p:cNvGrpSpPr>
          <p:nvPr/>
        </p:nvGrpSpPr>
        <p:grpSpPr bwMode="auto">
          <a:xfrm>
            <a:off x="195263" y="234950"/>
            <a:ext cx="3787775" cy="1778000"/>
            <a:chOff x="123" y="148"/>
            <a:chExt cx="2386" cy="1120"/>
          </a:xfrm>
        </p:grpSpPr>
        <p:sp>
          <p:nvSpPr>
            <p:cNvPr id="6" name="Freeform 9"/>
            <p:cNvSpPr>
              <a:spLocks/>
            </p:cNvSpPr>
            <p:nvPr userDrawn="1"/>
          </p:nvSpPr>
          <p:spPr bwMode="auto">
            <a:xfrm>
              <a:off x="177" y="177"/>
              <a:ext cx="2250" cy="1017"/>
            </a:xfrm>
            <a:custGeom>
              <a:avLst/>
              <a:gdLst>
                <a:gd name="T0" fmla="*/ 794 w 794"/>
                <a:gd name="T1" fmla="*/ 395 h 414"/>
                <a:gd name="T2" fmla="*/ 710 w 794"/>
                <a:gd name="T3" fmla="*/ 318 h 414"/>
                <a:gd name="T4" fmla="*/ 556 w 794"/>
                <a:gd name="T5" fmla="*/ 210 h 414"/>
                <a:gd name="T6" fmla="*/ 71 w 794"/>
                <a:gd name="T7" fmla="*/ 0 h 414"/>
                <a:gd name="T8" fmla="*/ 23 w 794"/>
                <a:gd name="T9" fmla="*/ 20 h 414"/>
                <a:gd name="T10" fmla="*/ 0 w 794"/>
                <a:gd name="T11" fmla="*/ 83 h 414"/>
                <a:gd name="T12" fmla="*/ 28 w 794"/>
                <a:gd name="T13" fmla="*/ 155 h 414"/>
                <a:gd name="T14" fmla="*/ 570 w 794"/>
                <a:gd name="T15" fmla="*/ 409 h 414"/>
                <a:gd name="T16" fmla="*/ 689 w 794"/>
                <a:gd name="T17" fmla="*/ 393 h 414"/>
                <a:gd name="T18" fmla="*/ 785 w 794"/>
                <a:gd name="T19" fmla="*/ 414 h 414"/>
                <a:gd name="T20" fmla="*/ 794 w 794"/>
                <a:gd name="T21" fmla="*/ 395 h 414"/>
                <a:gd name="T22" fmla="*/ 794 w 794"/>
                <a:gd name="T23" fmla="*/ 395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w="9525">
              <a:noFill/>
              <a:round/>
              <a:headEnd/>
              <a:tailEnd/>
            </a:ln>
          </p:spPr>
          <p:txBody>
            <a:bodyPr/>
            <a:lstStyle/>
            <a:p>
              <a:pPr>
                <a:defRPr/>
              </a:pPr>
              <a:endParaRPr lang="en-US"/>
            </a:p>
          </p:txBody>
        </p:sp>
        <p:sp>
          <p:nvSpPr>
            <p:cNvPr id="7" name="Freeform 10"/>
            <p:cNvSpPr>
              <a:spLocks/>
            </p:cNvSpPr>
            <p:nvPr userDrawn="1"/>
          </p:nvSpPr>
          <p:spPr bwMode="auto">
            <a:xfrm>
              <a:off x="166" y="261"/>
              <a:ext cx="2244" cy="1007"/>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w="9525">
              <a:noFill/>
              <a:round/>
              <a:headEnd/>
              <a:tailEnd/>
            </a:ln>
          </p:spPr>
          <p:txBody>
            <a:bodyPr/>
            <a:lstStyle/>
            <a:p>
              <a:pPr>
                <a:defRPr/>
              </a:pPr>
              <a:endParaRPr lang="en-US"/>
            </a:p>
          </p:txBody>
        </p:sp>
        <p:sp>
          <p:nvSpPr>
            <p:cNvPr id="8" name="Freeform 11"/>
            <p:cNvSpPr>
              <a:spLocks/>
            </p:cNvSpPr>
            <p:nvPr userDrawn="1"/>
          </p:nvSpPr>
          <p:spPr bwMode="auto">
            <a:xfrm>
              <a:off x="474" y="344"/>
              <a:ext cx="1488" cy="919"/>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w="9525">
              <a:noFill/>
              <a:round/>
              <a:headEnd/>
              <a:tailEnd/>
            </a:ln>
          </p:spPr>
          <p:txBody>
            <a:bodyPr/>
            <a:lstStyle/>
            <a:p>
              <a:pPr>
                <a:defRPr/>
              </a:pPr>
              <a:endParaRPr lang="en-US"/>
            </a:p>
          </p:txBody>
        </p:sp>
        <p:grpSp>
          <p:nvGrpSpPr>
            <p:cNvPr id="9" name="Group 12"/>
            <p:cNvGrpSpPr>
              <a:grpSpLocks/>
            </p:cNvGrpSpPr>
            <p:nvPr userDrawn="1"/>
          </p:nvGrpSpPr>
          <p:grpSpPr bwMode="auto">
            <a:xfrm>
              <a:off x="123" y="148"/>
              <a:ext cx="2386" cy="1081"/>
              <a:chOff x="123" y="148"/>
              <a:chExt cx="2386" cy="1081"/>
            </a:xfrm>
          </p:grpSpPr>
          <p:sp>
            <p:nvSpPr>
              <p:cNvPr id="10" name="Freeform 13"/>
              <p:cNvSpPr>
                <a:spLocks/>
              </p:cNvSpPr>
              <p:nvPr userDrawn="1"/>
            </p:nvSpPr>
            <p:spPr bwMode="auto">
              <a:xfrm>
                <a:off x="2005" y="934"/>
                <a:ext cx="212" cy="214"/>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w="9525">
                <a:noFill/>
                <a:round/>
                <a:headEnd/>
                <a:tailEnd/>
              </a:ln>
            </p:spPr>
            <p:txBody>
              <a:bodyPr/>
              <a:lstStyle/>
              <a:p>
                <a:pPr>
                  <a:defRPr/>
                </a:pPr>
                <a:endParaRPr lang="en-US"/>
              </a:p>
            </p:txBody>
          </p:sp>
          <p:sp>
            <p:nvSpPr>
              <p:cNvPr id="11" name="Freeform 14"/>
              <p:cNvSpPr>
                <a:spLocks/>
              </p:cNvSpPr>
              <p:nvPr userDrawn="1"/>
            </p:nvSpPr>
            <p:spPr bwMode="auto">
              <a:xfrm>
                <a:off x="123" y="148"/>
                <a:ext cx="2386" cy="1081"/>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w="9525">
                <a:noFill/>
                <a:round/>
                <a:headEnd/>
                <a:tailEnd/>
              </a:ln>
            </p:spPr>
            <p:txBody>
              <a:bodyPr/>
              <a:lstStyle/>
              <a:p>
                <a:pPr>
                  <a:defRPr/>
                </a:pPr>
                <a:endParaRPr lang="en-US"/>
              </a:p>
            </p:txBody>
          </p:sp>
          <p:sp>
            <p:nvSpPr>
              <p:cNvPr id="12" name="Freeform 15"/>
              <p:cNvSpPr>
                <a:spLocks/>
              </p:cNvSpPr>
              <p:nvPr userDrawn="1"/>
            </p:nvSpPr>
            <p:spPr bwMode="auto">
              <a:xfrm>
                <a:off x="324" y="158"/>
                <a:ext cx="1686" cy="614"/>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w="9525">
                <a:noFill/>
                <a:round/>
                <a:headEnd/>
                <a:tailEnd/>
              </a:ln>
            </p:spPr>
            <p:txBody>
              <a:bodyPr/>
              <a:lstStyle/>
              <a:p>
                <a:pPr>
                  <a:defRPr/>
                </a:pPr>
                <a:endParaRPr lang="en-US"/>
              </a:p>
            </p:txBody>
          </p:sp>
          <p:sp>
            <p:nvSpPr>
              <p:cNvPr id="13" name="Freeform 16"/>
              <p:cNvSpPr>
                <a:spLocks/>
              </p:cNvSpPr>
              <p:nvPr userDrawn="1"/>
            </p:nvSpPr>
            <p:spPr bwMode="auto">
              <a:xfrm>
                <a:off x="409" y="251"/>
                <a:ext cx="227" cy="410"/>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w="9525">
                <a:noFill/>
                <a:round/>
                <a:headEnd/>
                <a:tailEnd/>
              </a:ln>
            </p:spPr>
            <p:txBody>
              <a:bodyPr/>
              <a:lstStyle/>
              <a:p>
                <a:pPr>
                  <a:defRPr/>
                </a:pPr>
                <a:endParaRPr lang="en-US"/>
              </a:p>
            </p:txBody>
          </p:sp>
          <p:sp>
            <p:nvSpPr>
              <p:cNvPr id="14" name="Freeform 17"/>
              <p:cNvSpPr>
                <a:spLocks/>
              </p:cNvSpPr>
              <p:nvPr userDrawn="1"/>
            </p:nvSpPr>
            <p:spPr bwMode="auto">
              <a:xfrm>
                <a:off x="846" y="536"/>
                <a:ext cx="691" cy="364"/>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w="9525">
                <a:noFill/>
                <a:round/>
                <a:headEnd/>
                <a:tailEnd/>
              </a:ln>
            </p:spPr>
            <p:txBody>
              <a:bodyPr/>
              <a:lstStyle/>
              <a:p>
                <a:pPr>
                  <a:defRPr/>
                </a:pPr>
                <a:endParaRPr lang="en-US"/>
              </a:p>
            </p:txBody>
          </p:sp>
        </p:grpSp>
      </p:grpSp>
      <p:grpSp>
        <p:nvGrpSpPr>
          <p:cNvPr id="15" name="Group 18"/>
          <p:cNvGrpSpPr>
            <a:grpSpLocks/>
          </p:cNvGrpSpPr>
          <p:nvPr/>
        </p:nvGrpSpPr>
        <p:grpSpPr bwMode="auto">
          <a:xfrm>
            <a:off x="7915275" y="4368800"/>
            <a:ext cx="742950" cy="1058863"/>
            <a:chOff x="4986" y="2752"/>
            <a:chExt cx="468" cy="667"/>
          </a:xfrm>
        </p:grpSpPr>
        <p:sp>
          <p:nvSpPr>
            <p:cNvPr id="16" name="Freeform 19"/>
            <p:cNvSpPr>
              <a:spLocks/>
            </p:cNvSpPr>
            <p:nvPr userDrawn="1"/>
          </p:nvSpPr>
          <p:spPr bwMode="auto">
            <a:xfrm rot="7320404">
              <a:off x="4909" y="2936"/>
              <a:ext cx="629" cy="293"/>
            </a:xfrm>
            <a:custGeom>
              <a:avLst/>
              <a:gdLst>
                <a:gd name="T0" fmla="*/ 794 w 794"/>
                <a:gd name="T1" fmla="*/ 395 h 414"/>
                <a:gd name="T2" fmla="*/ 710 w 794"/>
                <a:gd name="T3" fmla="*/ 318 h 414"/>
                <a:gd name="T4" fmla="*/ 556 w 794"/>
                <a:gd name="T5" fmla="*/ 210 h 414"/>
                <a:gd name="T6" fmla="*/ 71 w 794"/>
                <a:gd name="T7" fmla="*/ 0 h 414"/>
                <a:gd name="T8" fmla="*/ 23 w 794"/>
                <a:gd name="T9" fmla="*/ 20 h 414"/>
                <a:gd name="T10" fmla="*/ 0 w 794"/>
                <a:gd name="T11" fmla="*/ 83 h 414"/>
                <a:gd name="T12" fmla="*/ 28 w 794"/>
                <a:gd name="T13" fmla="*/ 155 h 414"/>
                <a:gd name="T14" fmla="*/ 570 w 794"/>
                <a:gd name="T15" fmla="*/ 409 h 414"/>
                <a:gd name="T16" fmla="*/ 689 w 794"/>
                <a:gd name="T17" fmla="*/ 393 h 414"/>
                <a:gd name="T18" fmla="*/ 785 w 794"/>
                <a:gd name="T19" fmla="*/ 414 h 414"/>
                <a:gd name="T20" fmla="*/ 794 w 794"/>
                <a:gd name="T21" fmla="*/ 395 h 414"/>
                <a:gd name="T22" fmla="*/ 794 w 794"/>
                <a:gd name="T23" fmla="*/ 395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w="9525">
              <a:noFill/>
              <a:round/>
              <a:headEnd/>
              <a:tailEnd/>
            </a:ln>
          </p:spPr>
          <p:txBody>
            <a:bodyPr/>
            <a:lstStyle/>
            <a:p>
              <a:pPr>
                <a:defRPr/>
              </a:pPr>
              <a:endParaRPr lang="en-US"/>
            </a:p>
          </p:txBody>
        </p:sp>
        <p:sp>
          <p:nvSpPr>
            <p:cNvPr id="17" name="Freeform 20"/>
            <p:cNvSpPr>
              <a:spLocks/>
            </p:cNvSpPr>
            <p:nvPr userDrawn="1"/>
          </p:nvSpPr>
          <p:spPr bwMode="auto">
            <a:xfrm rot="7320404">
              <a:off x="4893" y="2923"/>
              <a:ext cx="627" cy="290"/>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folHlink"/>
            </a:solidFill>
            <a:ln w="9525">
              <a:noFill/>
              <a:round/>
              <a:headEnd/>
              <a:tailEnd/>
            </a:ln>
          </p:spPr>
          <p:txBody>
            <a:bodyPr/>
            <a:lstStyle/>
            <a:p>
              <a:pPr>
                <a:defRPr/>
              </a:pPr>
              <a:endParaRPr lang="en-US"/>
            </a:p>
          </p:txBody>
        </p:sp>
        <p:sp>
          <p:nvSpPr>
            <p:cNvPr id="18" name="Freeform 21"/>
            <p:cNvSpPr>
              <a:spLocks/>
            </p:cNvSpPr>
            <p:nvPr userDrawn="1"/>
          </p:nvSpPr>
          <p:spPr bwMode="auto">
            <a:xfrm rot="7320404">
              <a:off x="5000" y="2913"/>
              <a:ext cx="416" cy="265"/>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w="9525">
              <a:noFill/>
              <a:round/>
              <a:headEnd/>
              <a:tailEnd/>
            </a:ln>
          </p:spPr>
          <p:txBody>
            <a:bodyPr/>
            <a:lstStyle/>
            <a:p>
              <a:pPr>
                <a:defRPr/>
              </a:pPr>
              <a:endParaRPr lang="en-US"/>
            </a:p>
          </p:txBody>
        </p:sp>
        <p:grpSp>
          <p:nvGrpSpPr>
            <p:cNvPr id="19" name="Group 22"/>
            <p:cNvGrpSpPr>
              <a:grpSpLocks/>
            </p:cNvGrpSpPr>
            <p:nvPr userDrawn="1"/>
          </p:nvGrpSpPr>
          <p:grpSpPr bwMode="auto">
            <a:xfrm>
              <a:off x="4986" y="2752"/>
              <a:ext cx="469" cy="667"/>
              <a:chOff x="4986" y="2752"/>
              <a:chExt cx="469" cy="667"/>
            </a:xfrm>
          </p:grpSpPr>
          <p:sp>
            <p:nvSpPr>
              <p:cNvPr id="20" name="Freeform 23"/>
              <p:cNvSpPr>
                <a:spLocks/>
              </p:cNvSpPr>
              <p:nvPr userDrawn="1"/>
            </p:nvSpPr>
            <p:spPr bwMode="auto">
              <a:xfrm rot="7320404">
                <a:off x="4987" y="3190"/>
                <a:ext cx="59" cy="61"/>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w="9525">
                <a:noFill/>
                <a:round/>
                <a:headEnd/>
                <a:tailEnd/>
              </a:ln>
            </p:spPr>
            <p:txBody>
              <a:bodyPr/>
              <a:lstStyle/>
              <a:p>
                <a:pPr>
                  <a:defRPr/>
                </a:pPr>
                <a:endParaRPr lang="en-US"/>
              </a:p>
            </p:txBody>
          </p:sp>
          <p:sp>
            <p:nvSpPr>
              <p:cNvPr id="21" name="Freeform 24"/>
              <p:cNvSpPr>
                <a:spLocks/>
              </p:cNvSpPr>
              <p:nvPr userDrawn="1"/>
            </p:nvSpPr>
            <p:spPr bwMode="auto">
              <a:xfrm rot="7320404">
                <a:off x="4887" y="2930"/>
                <a:ext cx="667" cy="311"/>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w="9525">
                <a:noFill/>
                <a:round/>
                <a:headEnd/>
                <a:tailEnd/>
              </a:ln>
            </p:spPr>
            <p:txBody>
              <a:bodyPr/>
              <a:lstStyle/>
              <a:p>
                <a:pPr>
                  <a:defRPr/>
                </a:pPr>
                <a:endParaRPr lang="en-US"/>
              </a:p>
            </p:txBody>
          </p:sp>
          <p:sp>
            <p:nvSpPr>
              <p:cNvPr id="22" name="Freeform 25"/>
              <p:cNvSpPr>
                <a:spLocks/>
              </p:cNvSpPr>
              <p:nvPr userDrawn="1"/>
            </p:nvSpPr>
            <p:spPr bwMode="auto">
              <a:xfrm rot="7320404">
                <a:off x="5062" y="2997"/>
                <a:ext cx="472" cy="176"/>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w="9525">
                <a:noFill/>
                <a:round/>
                <a:headEnd/>
                <a:tailEnd/>
              </a:ln>
            </p:spPr>
            <p:txBody>
              <a:bodyPr/>
              <a:lstStyle/>
              <a:p>
                <a:pPr>
                  <a:defRPr/>
                </a:pPr>
                <a:endParaRPr lang="en-US"/>
              </a:p>
            </p:txBody>
          </p:sp>
          <p:sp>
            <p:nvSpPr>
              <p:cNvPr id="23" name="Freeform 26"/>
              <p:cNvSpPr>
                <a:spLocks/>
              </p:cNvSpPr>
              <p:nvPr userDrawn="1"/>
            </p:nvSpPr>
            <p:spPr bwMode="auto">
              <a:xfrm rot="7320404">
                <a:off x="5364" y="2873"/>
                <a:ext cx="63" cy="118"/>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w="9525">
                <a:noFill/>
                <a:round/>
                <a:headEnd/>
                <a:tailEnd/>
              </a:ln>
            </p:spPr>
            <p:txBody>
              <a:bodyPr/>
              <a:lstStyle/>
              <a:p>
                <a:pPr>
                  <a:defRPr/>
                </a:pPr>
                <a:endParaRPr lang="en-US"/>
              </a:p>
            </p:txBody>
          </p:sp>
          <p:sp>
            <p:nvSpPr>
              <p:cNvPr id="24" name="Freeform 27"/>
              <p:cNvSpPr>
                <a:spLocks/>
              </p:cNvSpPr>
              <p:nvPr userDrawn="1"/>
            </p:nvSpPr>
            <p:spPr bwMode="auto">
              <a:xfrm rot="7320404">
                <a:off x="5137" y="3000"/>
                <a:ext cx="193" cy="104"/>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w="9525">
                <a:noFill/>
                <a:round/>
                <a:headEnd/>
                <a:tailEnd/>
              </a:ln>
            </p:spPr>
            <p:txBody>
              <a:bodyPr/>
              <a:lstStyle/>
              <a:p>
                <a:pPr>
                  <a:defRPr/>
                </a:pPr>
                <a:endParaRPr lang="en-US"/>
              </a:p>
            </p:txBody>
          </p:sp>
        </p:grpSp>
      </p:grpSp>
      <p:sp>
        <p:nvSpPr>
          <p:cNvPr id="25" name="Freeform 28"/>
          <p:cNvSpPr>
            <a:spLocks/>
          </p:cNvSpPr>
          <p:nvPr/>
        </p:nvSpPr>
        <p:spPr bwMode="auto">
          <a:xfrm>
            <a:off x="901700" y="5054600"/>
            <a:ext cx="6807200" cy="728663"/>
          </a:xfrm>
          <a:custGeom>
            <a:avLst/>
            <a:gdLst>
              <a:gd name="T0" fmla="*/ 0 w 4288"/>
              <a:gd name="T1" fmla="*/ 0 h 459"/>
              <a:gd name="T2" fmla="*/ 816 w 4288"/>
              <a:gd name="T3" fmla="*/ 256 h 459"/>
              <a:gd name="T4" fmla="*/ 1560 w 4288"/>
              <a:gd name="T5" fmla="*/ 144 h 459"/>
              <a:gd name="T6" fmla="*/ 1856 w 4288"/>
              <a:gd name="T7" fmla="*/ 376 h 459"/>
              <a:gd name="T8" fmla="*/ 2344 w 4288"/>
              <a:gd name="T9" fmla="*/ 152 h 459"/>
              <a:gd name="T10" fmla="*/ 3536 w 4288"/>
              <a:gd name="T11" fmla="*/ 456 h 459"/>
              <a:gd name="T12" fmla="*/ 4288 w 4288"/>
              <a:gd name="T13" fmla="*/ 136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p:spPr>
        <p:txBody>
          <a:bodyPr/>
          <a:lstStyle/>
          <a:p>
            <a:pPr>
              <a:defRPr/>
            </a:pPr>
            <a:endParaRPr lang="en-US"/>
          </a:p>
        </p:txBody>
      </p:sp>
      <p:sp>
        <p:nvSpPr>
          <p:cNvPr id="26" name="Freeform 29"/>
          <p:cNvSpPr>
            <a:spLocks/>
          </p:cNvSpPr>
          <p:nvPr/>
        </p:nvSpPr>
        <p:spPr bwMode="auto">
          <a:xfrm>
            <a:off x="4076700" y="1930400"/>
            <a:ext cx="889000" cy="381000"/>
          </a:xfrm>
          <a:custGeom>
            <a:avLst/>
            <a:gdLst>
              <a:gd name="T0" fmla="*/ 0 w 560"/>
              <a:gd name="T1" fmla="*/ 32 h 240"/>
              <a:gd name="T2" fmla="*/ 280 w 560"/>
              <a:gd name="T3" fmla="*/ 144 h 240"/>
              <a:gd name="T4" fmla="*/ 448 w 560"/>
              <a:gd name="T5" fmla="*/ 16 h 240"/>
              <a:gd name="T6" fmla="*/ 560 w 560"/>
              <a:gd name="T7" fmla="*/ 24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p:spPr>
        <p:txBody>
          <a:bodyPr/>
          <a:lstStyle/>
          <a:p>
            <a:pPr>
              <a:defRPr/>
            </a:pPr>
            <a:endParaRPr lang="en-US"/>
          </a:p>
        </p:txBody>
      </p:sp>
      <p:sp>
        <p:nvSpPr>
          <p:cNvPr id="44035" name="Rectangle 3"/>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en-US"/>
              <a:t>Click to edit Master title style</a:t>
            </a:r>
          </a:p>
        </p:txBody>
      </p:sp>
      <p:sp>
        <p:nvSpPr>
          <p:cNvPr id="44036"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r>
              <a:rPr lang="en-US"/>
              <a:t>Click to edit Master subtitle style</a:t>
            </a:r>
          </a:p>
        </p:txBody>
      </p:sp>
      <p:sp>
        <p:nvSpPr>
          <p:cNvPr id="27" name="Rectangle 5"/>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28" name="Rectangle 6"/>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29" name="Rectangle 7"/>
          <p:cNvSpPr>
            <a:spLocks noGrp="1" noChangeArrowheads="1"/>
          </p:cNvSpPr>
          <p:nvPr>
            <p:ph type="sldNum" sz="quarter" idx="12"/>
          </p:nvPr>
        </p:nvSpPr>
        <p:spPr>
          <a:xfrm>
            <a:off x="6553200" y="6248400"/>
            <a:ext cx="1905000" cy="457200"/>
          </a:xfrm>
        </p:spPr>
        <p:txBody>
          <a:bodyPr/>
          <a:lstStyle>
            <a:lvl1pPr>
              <a:defRPr/>
            </a:lvl1pPr>
          </a:lstStyle>
          <a:p>
            <a:pPr>
              <a:defRPr/>
            </a:pPr>
            <a:fld id="{64187F58-69FE-438E-9B6E-628487458097}"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14A6D1B5-F902-4775-BC76-C37D396FD96C}"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A8418E17-1CBA-45C0-83A7-CB2E6C36543C}"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EC18A426-BA0A-43C2-AFDC-D16D030240AF}"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D714B54A-2778-417B-ABBC-0EC697DF14B6}"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A475DED7-8F5C-478A-8AD8-5F09C997996F}"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FFDD5D4F-4097-446B-A8DC-67C53023BB3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42FEFA3-E623-49AB-A9DB-179940383210}"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2C1AE645-BDD3-437A-A789-19969255C938}"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0AA5B9E2-82FA-4650-B457-0356D6CEA978}"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2998ED03-DEFF-4000-8C0C-B0A0A7181893}"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4BCF5BDB-DDEF-49EB-9BA2-60FC9162772C}"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en-US"/>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p:spPr>
        <p:txBody>
          <a:bodyPr/>
          <a:lstStyle/>
          <a:p>
            <a:pPr>
              <a:defRPr/>
            </a:pPr>
            <a:endParaRPr lang="en-US"/>
          </a:p>
        </p:txBody>
      </p:sp>
      <p:sp>
        <p:nvSpPr>
          <p:cNvPr id="50178"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50179"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p:txBody>
          <a:bodyPr/>
          <a:lstStyle>
            <a:lvl1pPr>
              <a:defRPr/>
            </a:lvl1pPr>
          </a:lstStyle>
          <a:p>
            <a:pPr>
              <a:defRPr/>
            </a:pPr>
            <a:fld id="{D93DDF1C-9ED3-418A-8A27-C01B2F2A8815}" type="slidenum">
              <a:rPr lang="en-US" altLang="en-US"/>
              <a:pPr>
                <a:defRPr/>
              </a:pPr>
              <a:t>‹#›</a:t>
            </a:fld>
            <a:endParaRPr lang="en-US"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704CA83-F897-4A26-BCFF-2C34FE223B8A}" type="slidenum">
              <a:rPr lang="en-US" altLang="en-US"/>
              <a:pPr>
                <a:defRPr/>
              </a:pPr>
              <a:t>‹#›</a:t>
            </a:fld>
            <a:endParaRPr lang="en-US"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AC4BA04-A5B6-454A-8053-8076B14195EB}" type="slidenum">
              <a:rPr lang="en-US" altLang="en-US"/>
              <a:pPr>
                <a:defRPr/>
              </a:pPr>
              <a:t>‹#›</a:t>
            </a:fld>
            <a:endParaRPr lang="en-US"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494E202-3644-4E3B-8F9F-8E421531B1BC}" type="slidenum">
              <a:rPr lang="en-US" altLang="en-US"/>
              <a:pPr>
                <a:defRPr/>
              </a:pPr>
              <a:t>‹#›</a:t>
            </a:fld>
            <a:endParaRPr lang="en-US"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B6A09E2C-8E10-4041-AE97-723283F0EC39}" type="slidenum">
              <a:rPr lang="en-US" altLang="en-US"/>
              <a:pPr>
                <a:defRPr/>
              </a:pPr>
              <a:t>‹#›</a:t>
            </a:fld>
            <a:endParaRPr lang="en-US"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5F75DD0E-30C3-4D5F-889D-7503002DB7E9}"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3CC18C8-2617-42DE-8C4F-FCE57D0719BF}"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FA9885C0-8A91-4847-8D16-B6B0F6EF2EF3}" type="slidenum">
              <a:rPr lang="en-US" altLang="en-US"/>
              <a:pPr>
                <a:defRPr/>
              </a:pPr>
              <a:t>‹#›</a:t>
            </a:fld>
            <a:endParaRPr lang="en-US"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6C26621-D188-404F-93EB-AE577987A564}" type="slidenum">
              <a:rPr lang="en-US" altLang="en-US"/>
              <a:pPr>
                <a:defRPr/>
              </a:pPr>
              <a:t>‹#›</a:t>
            </a:fld>
            <a:endParaRPr lang="en-US"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9BABE97-75F9-464E-A07A-AAD550EF96E3}" type="slidenum">
              <a:rPr lang="en-US" altLang="en-US"/>
              <a:pPr>
                <a:defRPr/>
              </a:pPr>
              <a:t>‹#›</a:t>
            </a:fld>
            <a:endParaRPr lang="en-US"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9F0B06F-C06F-42F4-85D8-B669F878429A}" type="slidenum">
              <a:rPr lang="en-US" altLang="en-US"/>
              <a:pPr>
                <a:defRPr/>
              </a:pPr>
              <a:t>‹#›</a:t>
            </a:fld>
            <a:endParaRPr lang="en-US"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7A4C8EE-D253-44C2-9BB4-E3EEB038A792}" type="slidenum">
              <a:rPr lang="en-US" altLang="en-US"/>
              <a:pPr>
                <a:defRPr/>
              </a:pPr>
              <a:t>‹#›</a:t>
            </a:fld>
            <a:endParaRPr lang="en-US"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658938" y="1600200"/>
            <a:ext cx="6837362" cy="3200400"/>
            <a:chOff x="1045" y="1008"/>
            <a:chExt cx="4307" cy="2016"/>
          </a:xfrm>
        </p:grpSpPr>
        <p:sp>
          <p:nvSpPr>
            <p:cNvPr id="5" name="Oval 3"/>
            <p:cNvSpPr>
              <a:spLocks noChangeArrowheads="1"/>
            </p:cNvSpPr>
            <p:nvPr/>
          </p:nvSpPr>
          <p:spPr bwMode="hidden">
            <a:xfrm flipH="1">
              <a:off x="4392" y="1008"/>
              <a:ext cx="960" cy="960"/>
            </a:xfrm>
            <a:prstGeom prst="ellipse">
              <a:avLst/>
            </a:prstGeom>
            <a:solidFill>
              <a:schemeClr val="accent2"/>
            </a:solidFill>
            <a:ln w="9525">
              <a:noFill/>
              <a:round/>
              <a:headEnd/>
              <a:tailEnd/>
            </a:ln>
          </p:spPr>
          <p:txBody>
            <a:bodyPr wrap="none" anchor="ctr"/>
            <a:lstStyle/>
            <a:p>
              <a:pPr algn="ctr">
                <a:defRPr/>
              </a:pPr>
              <a:endParaRPr lang="en-US">
                <a:latin typeface="Times New Roman" pitchFamily="18" charset="0"/>
              </a:endParaRPr>
            </a:p>
          </p:txBody>
        </p:sp>
        <p:sp>
          <p:nvSpPr>
            <p:cNvPr id="6" name="Oval 4"/>
            <p:cNvSpPr>
              <a:spLocks noChangeArrowheads="1"/>
            </p:cNvSpPr>
            <p:nvPr/>
          </p:nvSpPr>
          <p:spPr bwMode="hidden">
            <a:xfrm flipH="1">
              <a:off x="3264" y="1008"/>
              <a:ext cx="960" cy="960"/>
            </a:xfrm>
            <a:prstGeom prst="ellipse">
              <a:avLst/>
            </a:prstGeom>
            <a:solidFill>
              <a:schemeClr val="accent2"/>
            </a:solidFill>
            <a:ln w="9525">
              <a:noFill/>
              <a:round/>
              <a:headEnd/>
              <a:tailEnd/>
            </a:ln>
          </p:spPr>
          <p:txBody>
            <a:bodyPr wrap="none" anchor="ctr"/>
            <a:lstStyle/>
            <a:p>
              <a:pPr algn="ctr">
                <a:defRPr/>
              </a:pPr>
              <a:endParaRPr lang="en-US">
                <a:latin typeface="Times New Roman" pitchFamily="18" charset="0"/>
              </a:endParaRPr>
            </a:p>
          </p:txBody>
        </p:sp>
        <p:sp>
          <p:nvSpPr>
            <p:cNvPr id="7" name="Oval 5"/>
            <p:cNvSpPr>
              <a:spLocks noChangeArrowheads="1"/>
            </p:cNvSpPr>
            <p:nvPr/>
          </p:nvSpPr>
          <p:spPr bwMode="hidden">
            <a:xfrm flipH="1">
              <a:off x="2136" y="1008"/>
              <a:ext cx="960" cy="960"/>
            </a:xfrm>
            <a:prstGeom prst="ellipse">
              <a:avLst/>
            </a:prstGeom>
            <a:noFill/>
            <a:ln w="28575">
              <a:solidFill>
                <a:schemeClr val="accent2"/>
              </a:solidFill>
              <a:round/>
              <a:headEnd/>
              <a:tailEnd/>
            </a:ln>
          </p:spPr>
          <p:txBody>
            <a:bodyPr wrap="none" anchor="ctr"/>
            <a:lstStyle/>
            <a:p>
              <a:pPr algn="ctr">
                <a:defRPr/>
              </a:pPr>
              <a:endParaRPr lang="en-US">
                <a:latin typeface="Times New Roman" pitchFamily="18" charset="0"/>
              </a:endParaRPr>
            </a:p>
          </p:txBody>
        </p:sp>
        <p:sp>
          <p:nvSpPr>
            <p:cNvPr id="8" name="Oval 6"/>
            <p:cNvSpPr>
              <a:spLocks noChangeArrowheads="1"/>
            </p:cNvSpPr>
            <p:nvPr/>
          </p:nvSpPr>
          <p:spPr bwMode="hidden">
            <a:xfrm flipH="1">
              <a:off x="2136" y="2064"/>
              <a:ext cx="960" cy="960"/>
            </a:xfrm>
            <a:prstGeom prst="ellipse">
              <a:avLst/>
            </a:prstGeom>
            <a:solidFill>
              <a:schemeClr val="accent2"/>
            </a:solidFill>
            <a:ln w="28575">
              <a:noFill/>
              <a:round/>
              <a:headEnd/>
              <a:tailEnd/>
            </a:ln>
          </p:spPr>
          <p:txBody>
            <a:bodyPr wrap="none" anchor="ctr"/>
            <a:lstStyle/>
            <a:p>
              <a:pPr algn="ctr">
                <a:defRPr/>
              </a:pPr>
              <a:endParaRPr lang="en-US">
                <a:latin typeface="Times New Roman" pitchFamily="18" charset="0"/>
              </a:endParaRPr>
            </a:p>
          </p:txBody>
        </p:sp>
        <p:sp>
          <p:nvSpPr>
            <p:cNvPr id="9" name="Oval 7"/>
            <p:cNvSpPr>
              <a:spLocks noChangeArrowheads="1"/>
            </p:cNvSpPr>
            <p:nvPr/>
          </p:nvSpPr>
          <p:spPr bwMode="hidden">
            <a:xfrm flipH="1">
              <a:off x="1045" y="2064"/>
              <a:ext cx="960" cy="960"/>
            </a:xfrm>
            <a:prstGeom prst="ellipse">
              <a:avLst/>
            </a:prstGeom>
            <a:solidFill>
              <a:schemeClr val="accent2"/>
            </a:solidFill>
            <a:ln w="9525">
              <a:noFill/>
              <a:round/>
              <a:headEnd/>
              <a:tailEnd/>
            </a:ln>
          </p:spPr>
          <p:txBody>
            <a:bodyPr wrap="none" anchor="ctr"/>
            <a:lstStyle/>
            <a:p>
              <a:pPr algn="ctr">
                <a:defRPr/>
              </a:pPr>
              <a:endParaRPr lang="en-US">
                <a:latin typeface="Times New Roman" pitchFamily="18" charset="0"/>
              </a:endParaRPr>
            </a:p>
          </p:txBody>
        </p:sp>
        <p:sp>
          <p:nvSpPr>
            <p:cNvPr id="10" name="Oval 8"/>
            <p:cNvSpPr>
              <a:spLocks noChangeArrowheads="1"/>
            </p:cNvSpPr>
            <p:nvPr/>
          </p:nvSpPr>
          <p:spPr bwMode="hidden">
            <a:xfrm flipH="1">
              <a:off x="4392" y="2064"/>
              <a:ext cx="960" cy="960"/>
            </a:xfrm>
            <a:prstGeom prst="ellipse">
              <a:avLst/>
            </a:prstGeom>
            <a:noFill/>
            <a:ln w="28575">
              <a:solidFill>
                <a:schemeClr val="accent2"/>
              </a:solidFill>
              <a:round/>
              <a:headEnd/>
              <a:tailEnd/>
            </a:ln>
          </p:spPr>
          <p:txBody>
            <a:bodyPr wrap="none" anchor="ctr"/>
            <a:lstStyle/>
            <a:p>
              <a:pPr algn="ctr">
                <a:defRPr/>
              </a:pPr>
              <a:endParaRPr lang="en-US">
                <a:latin typeface="Times New Roman" pitchFamily="18" charset="0"/>
              </a:endParaRPr>
            </a:p>
          </p:txBody>
        </p:sp>
      </p:grpSp>
      <p:sp>
        <p:nvSpPr>
          <p:cNvPr id="64524" name="Rectangle 12"/>
          <p:cNvSpPr>
            <a:spLocks noGrp="1" noChangeArrowheads="1"/>
          </p:cNvSpPr>
          <p:nvPr>
            <p:ph type="ctrTitle"/>
          </p:nvPr>
        </p:nvSpPr>
        <p:spPr>
          <a:xfrm>
            <a:off x="685800" y="1219200"/>
            <a:ext cx="7772400" cy="1933575"/>
          </a:xfrm>
        </p:spPr>
        <p:txBody>
          <a:bodyPr anchor="b"/>
          <a:lstStyle>
            <a:lvl1pPr algn="r">
              <a:defRPr sz="4400"/>
            </a:lvl1pPr>
          </a:lstStyle>
          <a:p>
            <a:r>
              <a:rPr lang="en-US"/>
              <a:t>Click to edit Master title style</a:t>
            </a:r>
          </a:p>
        </p:txBody>
      </p:sp>
      <p:sp>
        <p:nvSpPr>
          <p:cNvPr id="64525" name="Rectangle 13"/>
          <p:cNvSpPr>
            <a:spLocks noGrp="1" noChangeArrowheads="1"/>
          </p:cNvSpPr>
          <p:nvPr>
            <p:ph type="subTitle" idx="1"/>
          </p:nvPr>
        </p:nvSpPr>
        <p:spPr>
          <a:xfrm>
            <a:off x="2057400" y="3505200"/>
            <a:ext cx="6400800" cy="1752600"/>
          </a:xfrm>
        </p:spPr>
        <p:txBody>
          <a:bodyPr/>
          <a:lstStyle>
            <a:lvl1pPr marL="0" indent="0" algn="r">
              <a:buFont typeface="Wingdings" pitchFamily="2" charset="2"/>
              <a:buNone/>
              <a:defRPr/>
            </a:lvl1pPr>
          </a:lstStyle>
          <a:p>
            <a:r>
              <a:rPr lang="en-US"/>
              <a:t>Click to edit Master subtitle style</a:t>
            </a:r>
          </a:p>
        </p:txBody>
      </p:sp>
      <p:sp>
        <p:nvSpPr>
          <p:cNvPr id="11" name="Rectangle 9"/>
          <p:cNvSpPr>
            <a:spLocks noGrp="1" noChangeArrowheads="1"/>
          </p:cNvSpPr>
          <p:nvPr>
            <p:ph type="dt" sz="half" idx="10"/>
          </p:nvPr>
        </p:nvSpPr>
        <p:spPr/>
        <p:txBody>
          <a:bodyPr/>
          <a:lstStyle>
            <a:lvl1pPr>
              <a:defRPr/>
            </a:lvl1pPr>
          </a:lstStyle>
          <a:p>
            <a:pPr>
              <a:defRPr/>
            </a:pPr>
            <a:endParaRPr lang="en-US"/>
          </a:p>
        </p:txBody>
      </p:sp>
      <p:sp>
        <p:nvSpPr>
          <p:cNvPr id="12" name="Rectangle 10"/>
          <p:cNvSpPr>
            <a:spLocks noGrp="1" noChangeArrowheads="1"/>
          </p:cNvSpPr>
          <p:nvPr>
            <p:ph type="ftr" sz="quarter" idx="11"/>
          </p:nvPr>
        </p:nvSpPr>
        <p:spPr/>
        <p:txBody>
          <a:bodyPr/>
          <a:lstStyle>
            <a:lvl1pPr>
              <a:defRPr/>
            </a:lvl1pPr>
          </a:lstStyle>
          <a:p>
            <a:pPr>
              <a:defRPr/>
            </a:pPr>
            <a:endParaRPr lang="en-US"/>
          </a:p>
        </p:txBody>
      </p:sp>
      <p:sp>
        <p:nvSpPr>
          <p:cNvPr id="13" name="Rectangle 11"/>
          <p:cNvSpPr>
            <a:spLocks noGrp="1" noChangeArrowheads="1"/>
          </p:cNvSpPr>
          <p:nvPr>
            <p:ph type="sldNum" sz="quarter" idx="12"/>
          </p:nvPr>
        </p:nvSpPr>
        <p:spPr/>
        <p:txBody>
          <a:bodyPr/>
          <a:lstStyle>
            <a:lvl1pPr>
              <a:defRPr/>
            </a:lvl1pPr>
          </a:lstStyle>
          <a:p>
            <a:pPr>
              <a:defRPr/>
            </a:pPr>
            <a:fld id="{632DCD50-B299-4BC4-904B-27665B77D045}"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96202B5F-4A75-4429-A77C-D4440AA76BAD}"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BBC84FEB-CA08-4FBA-984E-1F108F5788E8}"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1F3868A4-746B-473D-8D0D-B6B82D17F548}"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F2589843-81C8-4602-8F31-B3238AA54B8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59DB7DF-F71D-4D6C-AB2E-C1017D8F6D27}"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AE67A851-2EC8-4772-8C1D-F8F376866500}"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097DF085-1784-4A4E-8C43-A94F97FD3479}"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5056459D-51B0-406C-849B-8A3910FAC6B1}"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A912C4A4-F1A9-491A-8EEC-B9D6C012B4B1}"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D06248F0-F7E5-462B-8B2F-BFEF95E6F18B}"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62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6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6B0B6C7D-F152-456C-ADE0-A3C909625B8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AAB8C12-3EBC-4466-8E67-464D88E1199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E7D171-09EA-4413-A58E-B11F1300406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3613E4-4E26-421A-AE98-A3705AFF9FF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E0BD169-56AE-42BA-AF47-E0306C7D904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D7FEF1C8-8C71-4CC8-9061-1AA339A48F3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6303963" y="0"/>
            <a:ext cx="2840037" cy="3254375"/>
            <a:chOff x="3115" y="0"/>
            <a:chExt cx="2170" cy="2486"/>
          </a:xfrm>
        </p:grpSpPr>
        <p:grpSp>
          <p:nvGrpSpPr>
            <p:cNvPr id="2056" name="Group 3"/>
            <p:cNvGrpSpPr>
              <a:grpSpLocks/>
            </p:cNvGrpSpPr>
            <p:nvPr/>
          </p:nvGrpSpPr>
          <p:grpSpPr bwMode="auto">
            <a:xfrm>
              <a:off x="4080" y="1910"/>
              <a:ext cx="768" cy="576"/>
              <a:chOff x="0" y="0"/>
              <a:chExt cx="768" cy="576"/>
            </a:xfrm>
          </p:grpSpPr>
          <p:sp>
            <p:nvSpPr>
              <p:cNvPr id="2188" name="Oval 4"/>
              <p:cNvSpPr>
                <a:spLocks noChangeArrowheads="1"/>
              </p:cNvSpPr>
              <p:nvPr/>
            </p:nvSpPr>
            <p:spPr bwMode="hidden">
              <a:xfrm>
                <a:off x="3"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p:spPr>
            <p:txBody>
              <a:bodyPr wrap="none" anchor="ctr"/>
              <a:lstStyle/>
              <a:p>
                <a:pPr>
                  <a:defRPr/>
                </a:pPr>
                <a:endParaRPr lang="en-US"/>
              </a:p>
            </p:txBody>
          </p:sp>
          <p:sp>
            <p:nvSpPr>
              <p:cNvPr id="2189" name="Oval 5"/>
              <p:cNvSpPr>
                <a:spLocks noChangeArrowheads="1"/>
              </p:cNvSpPr>
              <p:nvPr/>
            </p:nvSpPr>
            <p:spPr bwMode="hidden">
              <a:xfrm>
                <a:off x="276" y="252"/>
                <a:ext cx="188"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p:spPr>
            <p:txBody>
              <a:bodyPr wrap="none" anchor="ctr"/>
              <a:lstStyle/>
              <a:p>
                <a:pPr>
                  <a:defRPr/>
                </a:pPr>
                <a:endParaRPr lang="en-US"/>
              </a:p>
            </p:txBody>
          </p:sp>
        </p:grpSp>
        <p:grpSp>
          <p:nvGrpSpPr>
            <p:cNvPr id="2057" name="Group 6"/>
            <p:cNvGrpSpPr>
              <a:grpSpLocks/>
            </p:cNvGrpSpPr>
            <p:nvPr/>
          </p:nvGrpSpPr>
          <p:grpSpPr bwMode="auto">
            <a:xfrm>
              <a:off x="4257" y="1103"/>
              <a:ext cx="768" cy="576"/>
              <a:chOff x="0" y="0"/>
              <a:chExt cx="768" cy="576"/>
            </a:xfrm>
          </p:grpSpPr>
          <p:sp>
            <p:nvSpPr>
              <p:cNvPr id="2186" name="Oval 7"/>
              <p:cNvSpPr>
                <a:spLocks noChangeArrowheads="1"/>
              </p:cNvSpPr>
              <p:nvPr/>
            </p:nvSpPr>
            <p:spPr bwMode="hidden">
              <a:xfrm>
                <a:off x="-3" y="3"/>
                <a:ext cx="771" cy="576"/>
              </a:xfrm>
              <a:prstGeom prst="ellipse">
                <a:avLst/>
              </a:prstGeom>
              <a:gradFill rotWithShape="0">
                <a:gsLst>
                  <a:gs pos="0">
                    <a:schemeClr val="bg2"/>
                  </a:gs>
                  <a:gs pos="100000">
                    <a:schemeClr val="bg1"/>
                  </a:gs>
                </a:gsLst>
                <a:path path="shape">
                  <a:fillToRect l="50000" t="50000" r="50000" b="50000"/>
                </a:path>
              </a:gradFill>
              <a:ln w="9525">
                <a:noFill/>
                <a:round/>
                <a:headEnd/>
                <a:tailEnd/>
              </a:ln>
            </p:spPr>
            <p:txBody>
              <a:bodyPr wrap="none" anchor="ctr"/>
              <a:lstStyle/>
              <a:p>
                <a:pPr>
                  <a:defRPr/>
                </a:pPr>
                <a:endParaRPr lang="en-US"/>
              </a:p>
            </p:txBody>
          </p:sp>
          <p:sp>
            <p:nvSpPr>
              <p:cNvPr id="2187" name="Oval 8"/>
              <p:cNvSpPr>
                <a:spLocks noChangeArrowheads="1"/>
              </p:cNvSpPr>
              <p:nvPr/>
            </p:nvSpPr>
            <p:spPr bwMode="hidden">
              <a:xfrm>
                <a:off x="276" y="254"/>
                <a:ext cx="186" cy="109"/>
              </a:xfrm>
              <a:prstGeom prst="ellipse">
                <a:avLst/>
              </a:prstGeom>
              <a:gradFill rotWithShape="0">
                <a:gsLst>
                  <a:gs pos="0">
                    <a:schemeClr val="accent1"/>
                  </a:gs>
                  <a:gs pos="100000">
                    <a:schemeClr val="bg2"/>
                  </a:gs>
                </a:gsLst>
                <a:path path="shape">
                  <a:fillToRect l="50000" t="50000" r="50000" b="50000"/>
                </a:path>
              </a:gradFill>
              <a:ln w="9525">
                <a:noFill/>
                <a:round/>
                <a:headEnd/>
                <a:tailEnd/>
              </a:ln>
            </p:spPr>
            <p:txBody>
              <a:bodyPr wrap="none" anchor="ctr"/>
              <a:lstStyle/>
              <a:p>
                <a:pPr>
                  <a:defRPr/>
                </a:pPr>
                <a:endParaRPr lang="en-US"/>
              </a:p>
            </p:txBody>
          </p:sp>
        </p:grpSp>
        <p:grpSp>
          <p:nvGrpSpPr>
            <p:cNvPr id="2058" name="Group 9"/>
            <p:cNvGrpSpPr>
              <a:grpSpLocks/>
            </p:cNvGrpSpPr>
            <p:nvPr/>
          </p:nvGrpSpPr>
          <p:grpSpPr bwMode="auto">
            <a:xfrm>
              <a:off x="3134" y="0"/>
              <a:ext cx="768" cy="576"/>
              <a:chOff x="0" y="0"/>
              <a:chExt cx="768" cy="576"/>
            </a:xfrm>
          </p:grpSpPr>
          <p:sp>
            <p:nvSpPr>
              <p:cNvPr id="2184" name="Oval 10"/>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p:spPr>
            <p:txBody>
              <a:bodyPr wrap="none" anchor="ctr"/>
              <a:lstStyle/>
              <a:p>
                <a:pPr>
                  <a:defRPr/>
                </a:pPr>
                <a:endParaRPr lang="en-US"/>
              </a:p>
            </p:txBody>
          </p:sp>
          <p:sp>
            <p:nvSpPr>
              <p:cNvPr id="2185" name="Oval 11"/>
              <p:cNvSpPr>
                <a:spLocks noChangeArrowheads="1"/>
              </p:cNvSpPr>
              <p:nvPr/>
            </p:nvSpPr>
            <p:spPr bwMode="hidden">
              <a:xfrm>
                <a:off x="276" y="252"/>
                <a:ext cx="188"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p:spPr>
            <p:txBody>
              <a:bodyPr wrap="none" anchor="ctr"/>
              <a:lstStyle/>
              <a:p>
                <a:pPr>
                  <a:defRPr/>
                </a:pPr>
                <a:endParaRPr lang="en-US"/>
              </a:p>
            </p:txBody>
          </p:sp>
        </p:grpSp>
        <p:grpSp>
          <p:nvGrpSpPr>
            <p:cNvPr id="2059" name="Group 12"/>
            <p:cNvGrpSpPr>
              <a:grpSpLocks/>
            </p:cNvGrpSpPr>
            <p:nvPr/>
          </p:nvGrpSpPr>
          <p:grpSpPr bwMode="auto">
            <a:xfrm>
              <a:off x="3115" y="0"/>
              <a:ext cx="2170" cy="1702"/>
              <a:chOff x="3115" y="0"/>
              <a:chExt cx="2170" cy="1702"/>
            </a:xfrm>
          </p:grpSpPr>
          <p:grpSp>
            <p:nvGrpSpPr>
              <p:cNvPr id="2060" name="Group 13"/>
              <p:cNvGrpSpPr>
                <a:grpSpLocks/>
              </p:cNvGrpSpPr>
              <p:nvPr/>
            </p:nvGrpSpPr>
            <p:grpSpPr bwMode="auto">
              <a:xfrm>
                <a:off x="3640" y="308"/>
                <a:ext cx="1145" cy="844"/>
                <a:chOff x="1265" y="814"/>
                <a:chExt cx="2919" cy="2151"/>
              </a:xfrm>
            </p:grpSpPr>
            <p:sp>
              <p:nvSpPr>
                <p:cNvPr id="2182" name="Oval 14"/>
                <p:cNvSpPr>
                  <a:spLocks noChangeArrowheads="1"/>
                </p:cNvSpPr>
                <p:nvPr/>
              </p:nvSpPr>
              <p:spPr bwMode="hidden">
                <a:xfrm>
                  <a:off x="1266" y="814"/>
                  <a:ext cx="2919" cy="2151"/>
                </a:xfrm>
                <a:prstGeom prst="ellipse">
                  <a:avLst/>
                </a:prstGeom>
                <a:gradFill rotWithShape="0">
                  <a:gsLst>
                    <a:gs pos="0">
                      <a:schemeClr val="bg2"/>
                    </a:gs>
                    <a:gs pos="100000">
                      <a:schemeClr val="bg1"/>
                    </a:gs>
                  </a:gsLst>
                  <a:path path="shape">
                    <a:fillToRect l="50000" t="50000" r="50000" b="50000"/>
                  </a:path>
                </a:gradFill>
                <a:ln w="9525">
                  <a:noFill/>
                  <a:round/>
                  <a:headEnd/>
                  <a:tailEnd/>
                </a:ln>
              </p:spPr>
              <p:txBody>
                <a:bodyPr wrap="none" anchor="ctr"/>
                <a:lstStyle/>
                <a:p>
                  <a:pPr>
                    <a:defRPr/>
                  </a:pPr>
                  <a:endParaRPr lang="en-US"/>
                </a:p>
              </p:txBody>
            </p:sp>
            <p:sp>
              <p:nvSpPr>
                <p:cNvPr id="2183" name="Oval 15"/>
                <p:cNvSpPr>
                  <a:spLocks noChangeArrowheads="1"/>
                </p:cNvSpPr>
                <p:nvPr/>
              </p:nvSpPr>
              <p:spPr bwMode="hidden">
                <a:xfrm>
                  <a:off x="2382" y="1602"/>
                  <a:ext cx="578" cy="405"/>
                </a:xfrm>
                <a:prstGeom prst="ellipse">
                  <a:avLst/>
                </a:prstGeom>
                <a:gradFill rotWithShape="0">
                  <a:gsLst>
                    <a:gs pos="0">
                      <a:schemeClr val="accent2"/>
                    </a:gs>
                    <a:gs pos="100000">
                      <a:schemeClr val="bg2"/>
                    </a:gs>
                  </a:gsLst>
                  <a:path path="shape">
                    <a:fillToRect l="50000" t="50000" r="50000" b="50000"/>
                  </a:path>
                </a:gradFill>
                <a:ln w="9525">
                  <a:noFill/>
                  <a:round/>
                  <a:headEnd/>
                  <a:tailEnd/>
                </a:ln>
              </p:spPr>
              <p:txBody>
                <a:bodyPr wrap="none" anchor="ctr"/>
                <a:lstStyle/>
                <a:p>
                  <a:pPr>
                    <a:defRPr/>
                  </a:pPr>
                  <a:endParaRPr lang="en-US"/>
                </a:p>
              </p:txBody>
            </p:sp>
          </p:grpSp>
          <p:grpSp>
            <p:nvGrpSpPr>
              <p:cNvPr id="2061" name="Group 16"/>
              <p:cNvGrpSpPr>
                <a:grpSpLocks/>
              </p:cNvGrpSpPr>
              <p:nvPr/>
            </p:nvGrpSpPr>
            <p:grpSpPr bwMode="auto">
              <a:xfrm>
                <a:off x="3115" y="0"/>
                <a:ext cx="2145" cy="1702"/>
                <a:chOff x="3115" y="0"/>
                <a:chExt cx="2145" cy="1702"/>
              </a:xfrm>
            </p:grpSpPr>
            <p:grpSp>
              <p:nvGrpSpPr>
                <p:cNvPr id="2084" name="Group 17"/>
                <p:cNvGrpSpPr>
                  <a:grpSpLocks/>
                </p:cNvGrpSpPr>
                <p:nvPr/>
              </p:nvGrpSpPr>
              <p:grpSpPr bwMode="auto">
                <a:xfrm>
                  <a:off x="4505" y="589"/>
                  <a:ext cx="493" cy="912"/>
                  <a:chOff x="3471" y="1530"/>
                  <a:chExt cx="1258" cy="2327"/>
                </a:xfrm>
              </p:grpSpPr>
              <p:sp>
                <p:nvSpPr>
                  <p:cNvPr id="2180" name="Freeform 18"/>
                  <p:cNvSpPr>
                    <a:spLocks/>
                  </p:cNvSpPr>
                  <p:nvPr/>
                </p:nvSpPr>
                <p:spPr bwMode="hidden">
                  <a:xfrm rot="2711884">
                    <a:off x="2772" y="2236"/>
                    <a:ext cx="1711" cy="31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pPr>
                      <a:defRPr/>
                    </a:pPr>
                    <a:endParaRPr lang="en-US"/>
                  </a:p>
                </p:txBody>
              </p:sp>
              <p:sp>
                <p:nvSpPr>
                  <p:cNvPr id="2181" name="Freeform 19"/>
                  <p:cNvSpPr>
                    <a:spLocks/>
                  </p:cNvSpPr>
                  <p:nvPr/>
                </p:nvSpPr>
                <p:spPr bwMode="hidden">
                  <a:xfrm rot="2711884">
                    <a:off x="4024" y="3144"/>
                    <a:ext cx="916" cy="48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2085" name="Group 20"/>
                <p:cNvGrpSpPr>
                  <a:grpSpLocks/>
                </p:cNvGrpSpPr>
                <p:nvPr/>
              </p:nvGrpSpPr>
              <p:grpSpPr bwMode="auto">
                <a:xfrm>
                  <a:off x="4267" y="781"/>
                  <a:ext cx="966" cy="522"/>
                  <a:chOff x="2864" y="2019"/>
                  <a:chExt cx="2463" cy="1332"/>
                </a:xfrm>
              </p:grpSpPr>
              <p:sp>
                <p:nvSpPr>
                  <p:cNvPr id="2178" name="Freeform 21"/>
                  <p:cNvSpPr>
                    <a:spLocks/>
                  </p:cNvSpPr>
                  <p:nvPr/>
                </p:nvSpPr>
                <p:spPr bwMode="hidden">
                  <a:xfrm rot="2104081">
                    <a:off x="2865" y="2019"/>
                    <a:ext cx="1812" cy="3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2179" name="Freeform 22"/>
                  <p:cNvSpPr>
                    <a:spLocks/>
                  </p:cNvSpPr>
                  <p:nvPr/>
                </p:nvSpPr>
                <p:spPr bwMode="hidden">
                  <a:xfrm rot="2104081">
                    <a:off x="4352" y="2805"/>
                    <a:ext cx="974" cy="5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grpSp>
              <p:nvGrpSpPr>
                <p:cNvPr id="2086" name="Group 23"/>
                <p:cNvGrpSpPr>
                  <a:grpSpLocks/>
                </p:cNvGrpSpPr>
                <p:nvPr/>
              </p:nvGrpSpPr>
              <p:grpSpPr bwMode="auto">
                <a:xfrm>
                  <a:off x="4280" y="707"/>
                  <a:ext cx="971" cy="417"/>
                  <a:chOff x="2897" y="1832"/>
                  <a:chExt cx="2477" cy="1064"/>
                </a:xfrm>
              </p:grpSpPr>
              <p:sp>
                <p:nvSpPr>
                  <p:cNvPr id="2176" name="Freeform 24"/>
                  <p:cNvSpPr>
                    <a:spLocks/>
                  </p:cNvSpPr>
                  <p:nvPr/>
                </p:nvSpPr>
                <p:spPr bwMode="hidden">
                  <a:xfrm rot="1582915">
                    <a:off x="2896" y="1832"/>
                    <a:ext cx="1736" cy="30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2177" name="Freeform 25"/>
                  <p:cNvSpPr>
                    <a:spLocks/>
                  </p:cNvSpPr>
                  <p:nvPr/>
                </p:nvSpPr>
                <p:spPr bwMode="hidden">
                  <a:xfrm rot="1582915">
                    <a:off x="4443" y="2420"/>
                    <a:ext cx="931" cy="47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grpSp>
              <p:nvGrpSpPr>
                <p:cNvPr id="2087" name="Group 26"/>
                <p:cNvGrpSpPr>
                  <a:grpSpLocks/>
                </p:cNvGrpSpPr>
                <p:nvPr/>
              </p:nvGrpSpPr>
              <p:grpSpPr bwMode="auto">
                <a:xfrm>
                  <a:off x="4291" y="630"/>
                  <a:ext cx="969" cy="364"/>
                  <a:chOff x="2924" y="1636"/>
                  <a:chExt cx="2472" cy="927"/>
                </a:xfrm>
              </p:grpSpPr>
              <p:sp>
                <p:nvSpPr>
                  <p:cNvPr id="2174" name="Freeform 27"/>
                  <p:cNvSpPr>
                    <a:spLocks/>
                  </p:cNvSpPr>
                  <p:nvPr/>
                </p:nvSpPr>
                <p:spPr bwMode="hidden">
                  <a:xfrm rot="1080363">
                    <a:off x="2913" y="1625"/>
                    <a:ext cx="1677" cy="33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2175" name="Freeform 28"/>
                  <p:cNvSpPr>
                    <a:spLocks/>
                  </p:cNvSpPr>
                  <p:nvPr/>
                </p:nvSpPr>
                <p:spPr bwMode="hidden">
                  <a:xfrm rot="1080363">
                    <a:off x="4488" y="2030"/>
                    <a:ext cx="897" cy="52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grpSp>
              <p:nvGrpSpPr>
                <p:cNvPr id="2088" name="Group 29"/>
                <p:cNvGrpSpPr>
                  <a:grpSpLocks/>
                </p:cNvGrpSpPr>
                <p:nvPr/>
              </p:nvGrpSpPr>
              <p:grpSpPr bwMode="auto">
                <a:xfrm>
                  <a:off x="4304" y="543"/>
                  <a:ext cx="918" cy="258"/>
                  <a:chOff x="2958" y="1414"/>
                  <a:chExt cx="2342" cy="657"/>
                </a:xfrm>
              </p:grpSpPr>
              <p:sp>
                <p:nvSpPr>
                  <p:cNvPr id="2172" name="Freeform 30"/>
                  <p:cNvSpPr>
                    <a:spLocks/>
                  </p:cNvSpPr>
                  <p:nvPr/>
                </p:nvSpPr>
                <p:spPr bwMode="hidden">
                  <a:xfrm rot="463793">
                    <a:off x="2957" y="1415"/>
                    <a:ext cx="154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2173" name="Freeform 31"/>
                  <p:cNvSpPr>
                    <a:spLocks/>
                  </p:cNvSpPr>
                  <p:nvPr/>
                </p:nvSpPr>
                <p:spPr bwMode="hidden">
                  <a:xfrm rot="463793">
                    <a:off x="4470" y="1581"/>
                    <a:ext cx="829" cy="47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grpSp>
              <p:nvGrpSpPr>
                <p:cNvPr id="2089" name="Group 32"/>
                <p:cNvGrpSpPr>
                  <a:grpSpLocks/>
                </p:cNvGrpSpPr>
                <p:nvPr/>
              </p:nvGrpSpPr>
              <p:grpSpPr bwMode="auto">
                <a:xfrm>
                  <a:off x="4314" y="487"/>
                  <a:ext cx="843" cy="134"/>
                  <a:chOff x="2983" y="1269"/>
                  <a:chExt cx="2150" cy="343"/>
                </a:xfrm>
              </p:grpSpPr>
              <p:sp>
                <p:nvSpPr>
                  <p:cNvPr id="2170" name="Freeform 33"/>
                  <p:cNvSpPr>
                    <a:spLocks/>
                  </p:cNvSpPr>
                  <p:nvPr/>
                </p:nvSpPr>
                <p:spPr bwMode="hidden">
                  <a:xfrm rot="-84182">
                    <a:off x="2982" y="1286"/>
                    <a:ext cx="1404" cy="22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2171" name="Freeform 34"/>
                  <p:cNvSpPr>
                    <a:spLocks/>
                  </p:cNvSpPr>
                  <p:nvPr/>
                </p:nvSpPr>
                <p:spPr bwMode="hidden">
                  <a:xfrm rot="-84182">
                    <a:off x="4377" y="1258"/>
                    <a:ext cx="755" cy="354"/>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grpSp>
              <p:nvGrpSpPr>
                <p:cNvPr id="2090" name="Group 35"/>
                <p:cNvGrpSpPr>
                  <a:grpSpLocks/>
                </p:cNvGrpSpPr>
                <p:nvPr/>
              </p:nvGrpSpPr>
              <p:grpSpPr bwMode="auto">
                <a:xfrm>
                  <a:off x="4296" y="349"/>
                  <a:ext cx="737" cy="167"/>
                  <a:chOff x="2938" y="917"/>
                  <a:chExt cx="1879" cy="427"/>
                </a:xfrm>
              </p:grpSpPr>
              <p:sp>
                <p:nvSpPr>
                  <p:cNvPr id="2168" name="Freeform 36"/>
                  <p:cNvSpPr>
                    <a:spLocks/>
                  </p:cNvSpPr>
                  <p:nvPr/>
                </p:nvSpPr>
                <p:spPr bwMode="hidden">
                  <a:xfrm rot="-802576">
                    <a:off x="2927" y="1128"/>
                    <a:ext cx="1243" cy="20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2169" name="Freeform 37"/>
                  <p:cNvSpPr>
                    <a:spLocks/>
                  </p:cNvSpPr>
                  <p:nvPr/>
                </p:nvSpPr>
                <p:spPr bwMode="hidden">
                  <a:xfrm rot="-802576">
                    <a:off x="4148" y="918"/>
                    <a:ext cx="668" cy="33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grpSp>
              <p:nvGrpSpPr>
                <p:cNvPr id="2091" name="Group 38"/>
                <p:cNvGrpSpPr>
                  <a:grpSpLocks/>
                </p:cNvGrpSpPr>
                <p:nvPr/>
              </p:nvGrpSpPr>
              <p:grpSpPr bwMode="auto">
                <a:xfrm>
                  <a:off x="3394" y="637"/>
                  <a:ext cx="493" cy="912"/>
                  <a:chOff x="637" y="1653"/>
                  <a:chExt cx="1257" cy="2326"/>
                </a:xfrm>
              </p:grpSpPr>
              <p:sp>
                <p:nvSpPr>
                  <p:cNvPr id="2166" name="Freeform 39"/>
                  <p:cNvSpPr>
                    <a:spLocks/>
                  </p:cNvSpPr>
                  <p:nvPr/>
                </p:nvSpPr>
                <p:spPr bwMode="hidden">
                  <a:xfrm rot="18888116" flipH="1">
                    <a:off x="875" y="2348"/>
                    <a:ext cx="1723"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2167" name="Freeform 40"/>
                  <p:cNvSpPr>
                    <a:spLocks/>
                  </p:cNvSpPr>
                  <p:nvPr/>
                </p:nvSpPr>
                <p:spPr bwMode="hidden">
                  <a:xfrm rot="18888116" flipH="1">
                    <a:off x="419" y="3271"/>
                    <a:ext cx="925"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2092" name="Group 41"/>
                <p:cNvGrpSpPr>
                  <a:grpSpLocks/>
                </p:cNvGrpSpPr>
                <p:nvPr/>
              </p:nvGrpSpPr>
              <p:grpSpPr bwMode="auto">
                <a:xfrm>
                  <a:off x="3142" y="850"/>
                  <a:ext cx="966" cy="522"/>
                  <a:chOff x="-5" y="2196"/>
                  <a:chExt cx="2463" cy="1332"/>
                </a:xfrm>
              </p:grpSpPr>
              <p:sp>
                <p:nvSpPr>
                  <p:cNvPr id="2164" name="Freeform 42"/>
                  <p:cNvSpPr>
                    <a:spLocks/>
                  </p:cNvSpPr>
                  <p:nvPr/>
                </p:nvSpPr>
                <p:spPr bwMode="hidden">
                  <a:xfrm rot="19495919" flipH="1">
                    <a:off x="644" y="2196"/>
                    <a:ext cx="1803" cy="3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2165" name="Freeform 43"/>
                  <p:cNvSpPr>
                    <a:spLocks/>
                  </p:cNvSpPr>
                  <p:nvPr/>
                </p:nvSpPr>
                <p:spPr bwMode="hidden">
                  <a:xfrm rot="19495919" flipH="1">
                    <a:off x="-6" y="2982"/>
                    <a:ext cx="968" cy="5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2093" name="Group 44"/>
                <p:cNvGrpSpPr>
                  <a:grpSpLocks/>
                </p:cNvGrpSpPr>
                <p:nvPr/>
              </p:nvGrpSpPr>
              <p:grpSpPr bwMode="auto">
                <a:xfrm>
                  <a:off x="3124" y="777"/>
                  <a:ext cx="971" cy="417"/>
                  <a:chOff x="-52" y="2009"/>
                  <a:chExt cx="2477" cy="1064"/>
                </a:xfrm>
              </p:grpSpPr>
              <p:sp>
                <p:nvSpPr>
                  <p:cNvPr id="2162" name="Freeform 45"/>
                  <p:cNvSpPr>
                    <a:spLocks/>
                  </p:cNvSpPr>
                  <p:nvPr/>
                </p:nvSpPr>
                <p:spPr bwMode="hidden">
                  <a:xfrm rot="20017085" flipH="1">
                    <a:off x="689" y="2010"/>
                    <a:ext cx="1736" cy="30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2163" name="Freeform 46"/>
                  <p:cNvSpPr>
                    <a:spLocks/>
                  </p:cNvSpPr>
                  <p:nvPr/>
                </p:nvSpPr>
                <p:spPr bwMode="hidden">
                  <a:xfrm rot="20017085" flipH="1">
                    <a:off x="-53" y="2598"/>
                    <a:ext cx="931" cy="464"/>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2094" name="Group 47"/>
                <p:cNvGrpSpPr>
                  <a:grpSpLocks/>
                </p:cNvGrpSpPr>
                <p:nvPr/>
              </p:nvGrpSpPr>
              <p:grpSpPr bwMode="auto">
                <a:xfrm>
                  <a:off x="3115" y="700"/>
                  <a:ext cx="969" cy="363"/>
                  <a:chOff x="-74" y="1813"/>
                  <a:chExt cx="2472" cy="927"/>
                </a:xfrm>
              </p:grpSpPr>
              <p:sp>
                <p:nvSpPr>
                  <p:cNvPr id="2160" name="Freeform 48"/>
                  <p:cNvSpPr>
                    <a:spLocks/>
                  </p:cNvSpPr>
                  <p:nvPr/>
                </p:nvSpPr>
                <p:spPr bwMode="hidden">
                  <a:xfrm rot="20519637" flipH="1">
                    <a:off x="721" y="1812"/>
                    <a:ext cx="1677" cy="32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2161" name="Freeform 49"/>
                  <p:cNvSpPr>
                    <a:spLocks/>
                  </p:cNvSpPr>
                  <p:nvPr/>
                </p:nvSpPr>
                <p:spPr bwMode="hidden">
                  <a:xfrm rot="20519637" flipH="1">
                    <a:off x="-74" y="2212"/>
                    <a:ext cx="900" cy="51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2095" name="Group 50"/>
                <p:cNvGrpSpPr>
                  <a:grpSpLocks/>
                </p:cNvGrpSpPr>
                <p:nvPr/>
              </p:nvGrpSpPr>
              <p:grpSpPr bwMode="auto">
                <a:xfrm>
                  <a:off x="3153" y="613"/>
                  <a:ext cx="918" cy="257"/>
                  <a:chOff x="22" y="1591"/>
                  <a:chExt cx="2342" cy="657"/>
                </a:xfrm>
              </p:grpSpPr>
              <p:sp>
                <p:nvSpPr>
                  <p:cNvPr id="2158" name="Freeform 51"/>
                  <p:cNvSpPr>
                    <a:spLocks/>
                  </p:cNvSpPr>
                  <p:nvPr/>
                </p:nvSpPr>
                <p:spPr bwMode="hidden">
                  <a:xfrm rot="21136207" flipH="1">
                    <a:off x="819" y="1580"/>
                    <a:ext cx="1544" cy="31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2159" name="Freeform 52"/>
                  <p:cNvSpPr>
                    <a:spLocks/>
                  </p:cNvSpPr>
                  <p:nvPr/>
                </p:nvSpPr>
                <p:spPr bwMode="hidden">
                  <a:xfrm rot="21136207" flipH="1">
                    <a:off x="21" y="1757"/>
                    <a:ext cx="829"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2096" name="Group 53"/>
                <p:cNvGrpSpPr>
                  <a:grpSpLocks/>
                </p:cNvGrpSpPr>
                <p:nvPr/>
              </p:nvGrpSpPr>
              <p:grpSpPr bwMode="auto">
                <a:xfrm>
                  <a:off x="3218" y="556"/>
                  <a:ext cx="843" cy="134"/>
                  <a:chOff x="189" y="1446"/>
                  <a:chExt cx="2150" cy="343"/>
                </a:xfrm>
              </p:grpSpPr>
              <p:sp>
                <p:nvSpPr>
                  <p:cNvPr id="2156" name="Freeform 54"/>
                  <p:cNvSpPr>
                    <a:spLocks/>
                  </p:cNvSpPr>
                  <p:nvPr/>
                </p:nvSpPr>
                <p:spPr bwMode="hidden">
                  <a:xfrm rot="84182" flipH="1">
                    <a:off x="935" y="1463"/>
                    <a:ext cx="1404" cy="22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2157" name="Freeform 55"/>
                  <p:cNvSpPr>
                    <a:spLocks/>
                  </p:cNvSpPr>
                  <p:nvPr/>
                </p:nvSpPr>
                <p:spPr bwMode="hidden">
                  <a:xfrm rot="84182" flipH="1">
                    <a:off x="189" y="1435"/>
                    <a:ext cx="755" cy="354"/>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2097" name="Group 56"/>
                <p:cNvGrpSpPr>
                  <a:grpSpLocks/>
                </p:cNvGrpSpPr>
                <p:nvPr/>
              </p:nvGrpSpPr>
              <p:grpSpPr bwMode="auto">
                <a:xfrm>
                  <a:off x="3342" y="418"/>
                  <a:ext cx="737" cy="167"/>
                  <a:chOff x="505" y="1094"/>
                  <a:chExt cx="1879" cy="427"/>
                </a:xfrm>
              </p:grpSpPr>
              <p:sp>
                <p:nvSpPr>
                  <p:cNvPr id="2154" name="Freeform 57"/>
                  <p:cNvSpPr>
                    <a:spLocks/>
                  </p:cNvSpPr>
                  <p:nvPr/>
                </p:nvSpPr>
                <p:spPr bwMode="hidden">
                  <a:xfrm rot="802576" flipH="1">
                    <a:off x="1151" y="1306"/>
                    <a:ext cx="1234" cy="21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2155" name="Freeform 58"/>
                  <p:cNvSpPr>
                    <a:spLocks/>
                  </p:cNvSpPr>
                  <p:nvPr/>
                </p:nvSpPr>
                <p:spPr bwMode="hidden">
                  <a:xfrm rot="802576" flipH="1">
                    <a:off x="505" y="1095"/>
                    <a:ext cx="662" cy="33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a:defRPr/>
                    </a:pPr>
                    <a:endParaRPr lang="en-US"/>
                  </a:p>
                </p:txBody>
              </p:sp>
            </p:grpSp>
            <p:grpSp>
              <p:nvGrpSpPr>
                <p:cNvPr id="2098" name="Group 59"/>
                <p:cNvGrpSpPr>
                  <a:grpSpLocks/>
                </p:cNvGrpSpPr>
                <p:nvPr/>
              </p:nvGrpSpPr>
              <p:grpSpPr bwMode="auto">
                <a:xfrm>
                  <a:off x="3386" y="341"/>
                  <a:ext cx="725" cy="218"/>
                  <a:chOff x="616" y="899"/>
                  <a:chExt cx="1850" cy="554"/>
                </a:xfrm>
              </p:grpSpPr>
              <p:sp>
                <p:nvSpPr>
                  <p:cNvPr id="2152" name="Freeform 60"/>
                  <p:cNvSpPr>
                    <a:spLocks/>
                  </p:cNvSpPr>
                  <p:nvPr/>
                </p:nvSpPr>
                <p:spPr bwMode="hidden">
                  <a:xfrm rot="1277471" flipH="1">
                    <a:off x="1231" y="1237"/>
                    <a:ext cx="1235" cy="21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2153" name="Freeform 61"/>
                  <p:cNvSpPr>
                    <a:spLocks/>
                  </p:cNvSpPr>
                  <p:nvPr/>
                </p:nvSpPr>
                <p:spPr bwMode="hidden">
                  <a:xfrm rot="1277471" flipH="1">
                    <a:off x="615" y="898"/>
                    <a:ext cx="662" cy="33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a:defRPr/>
                    </a:pPr>
                    <a:endParaRPr lang="en-US"/>
                  </a:p>
                </p:txBody>
              </p:sp>
            </p:grpSp>
            <p:grpSp>
              <p:nvGrpSpPr>
                <p:cNvPr id="2099" name="Group 62"/>
                <p:cNvGrpSpPr>
                  <a:grpSpLocks/>
                </p:cNvGrpSpPr>
                <p:nvPr/>
              </p:nvGrpSpPr>
              <p:grpSpPr bwMode="auto">
                <a:xfrm>
                  <a:off x="3472" y="231"/>
                  <a:ext cx="693" cy="291"/>
                  <a:chOff x="3472" y="231"/>
                  <a:chExt cx="693" cy="291"/>
                </a:xfrm>
              </p:grpSpPr>
              <p:sp>
                <p:nvSpPr>
                  <p:cNvPr id="2150" name="Freeform 63"/>
                  <p:cNvSpPr>
                    <a:spLocks/>
                  </p:cNvSpPr>
                  <p:nvPr/>
                </p:nvSpPr>
                <p:spPr bwMode="hidden">
                  <a:xfrm rot="2028410" flipH="1">
                    <a:off x="3679" y="438"/>
                    <a:ext cx="483" cy="8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2151" name="Freeform 64"/>
                  <p:cNvSpPr>
                    <a:spLocks/>
                  </p:cNvSpPr>
                  <p:nvPr/>
                </p:nvSpPr>
                <p:spPr bwMode="hidden">
                  <a:xfrm rot="2028410" flipH="1">
                    <a:off x="3472" y="228"/>
                    <a:ext cx="260" cy="13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a:defRPr/>
                    </a:pPr>
                    <a:endParaRPr lang="en-US"/>
                  </a:p>
                </p:txBody>
              </p:sp>
            </p:grpSp>
            <p:grpSp>
              <p:nvGrpSpPr>
                <p:cNvPr id="2100" name="Group 65"/>
                <p:cNvGrpSpPr>
                  <a:grpSpLocks/>
                </p:cNvGrpSpPr>
                <p:nvPr/>
              </p:nvGrpSpPr>
              <p:grpSpPr bwMode="auto">
                <a:xfrm>
                  <a:off x="3554" y="118"/>
                  <a:ext cx="664" cy="349"/>
                  <a:chOff x="3554" y="118"/>
                  <a:chExt cx="664" cy="349"/>
                </a:xfrm>
              </p:grpSpPr>
              <p:sp>
                <p:nvSpPr>
                  <p:cNvPr id="2148" name="Freeform 66"/>
                  <p:cNvSpPr>
                    <a:spLocks/>
                  </p:cNvSpPr>
                  <p:nvPr/>
                </p:nvSpPr>
                <p:spPr bwMode="hidden">
                  <a:xfrm rot="2664424" flipH="1">
                    <a:off x="3728" y="383"/>
                    <a:ext cx="490" cy="8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2149" name="Freeform 67"/>
                  <p:cNvSpPr>
                    <a:spLocks/>
                  </p:cNvSpPr>
                  <p:nvPr/>
                </p:nvSpPr>
                <p:spPr bwMode="hidden">
                  <a:xfrm rot="2664424" flipH="1">
                    <a:off x="3554" y="118"/>
                    <a:ext cx="263" cy="13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a:defRPr/>
                    </a:pPr>
                    <a:endParaRPr lang="en-US"/>
                  </a:p>
                </p:txBody>
              </p:sp>
            </p:grpSp>
            <p:grpSp>
              <p:nvGrpSpPr>
                <p:cNvPr id="2101" name="Group 68"/>
                <p:cNvGrpSpPr>
                  <a:grpSpLocks/>
                </p:cNvGrpSpPr>
                <p:nvPr/>
              </p:nvGrpSpPr>
              <p:grpSpPr bwMode="auto">
                <a:xfrm>
                  <a:off x="3784" y="30"/>
                  <a:ext cx="305" cy="593"/>
                  <a:chOff x="1633" y="104"/>
                  <a:chExt cx="778" cy="1512"/>
                </a:xfrm>
              </p:grpSpPr>
              <p:sp>
                <p:nvSpPr>
                  <p:cNvPr id="2146" name="Freeform 69"/>
                  <p:cNvSpPr>
                    <a:spLocks/>
                  </p:cNvSpPr>
                  <p:nvPr/>
                </p:nvSpPr>
                <p:spPr bwMode="hidden">
                  <a:xfrm rot="3473776" flipH="1">
                    <a:off x="1752" y="958"/>
                    <a:ext cx="1101" cy="21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2147" name="Freeform 70"/>
                  <p:cNvSpPr>
                    <a:spLocks/>
                  </p:cNvSpPr>
                  <p:nvPr/>
                </p:nvSpPr>
                <p:spPr bwMode="hidden">
                  <a:xfrm rot="3473776" flipH="1">
                    <a:off x="1505" y="231"/>
                    <a:ext cx="591" cy="33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a:defRPr/>
                    </a:pPr>
                    <a:endParaRPr lang="en-US"/>
                  </a:p>
                </p:txBody>
              </p:sp>
            </p:grpSp>
            <p:grpSp>
              <p:nvGrpSpPr>
                <p:cNvPr id="2102" name="Group 71"/>
                <p:cNvGrpSpPr>
                  <a:grpSpLocks/>
                </p:cNvGrpSpPr>
                <p:nvPr/>
              </p:nvGrpSpPr>
              <p:grpSpPr bwMode="auto">
                <a:xfrm>
                  <a:off x="3903" y="0"/>
                  <a:ext cx="248" cy="601"/>
                  <a:chOff x="1935" y="28"/>
                  <a:chExt cx="634" cy="1534"/>
                </a:xfrm>
              </p:grpSpPr>
              <p:sp>
                <p:nvSpPr>
                  <p:cNvPr id="2144" name="Freeform 72"/>
                  <p:cNvSpPr>
                    <a:spLocks/>
                  </p:cNvSpPr>
                  <p:nvPr/>
                </p:nvSpPr>
                <p:spPr bwMode="hidden">
                  <a:xfrm rot="4126480" flipH="1">
                    <a:off x="1937" y="919"/>
                    <a:ext cx="1049" cy="21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2145" name="Freeform 73"/>
                  <p:cNvSpPr>
                    <a:spLocks/>
                  </p:cNvSpPr>
                  <p:nvPr/>
                </p:nvSpPr>
                <p:spPr bwMode="hidden">
                  <a:xfrm rot="4126480" flipH="1">
                    <a:off x="1820" y="144"/>
                    <a:ext cx="570"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a:defRPr/>
                    </a:pPr>
                    <a:endParaRPr lang="en-US"/>
                  </a:p>
                </p:txBody>
              </p:sp>
            </p:grpSp>
            <p:grpSp>
              <p:nvGrpSpPr>
                <p:cNvPr id="2103" name="Group 74"/>
                <p:cNvGrpSpPr>
                  <a:grpSpLocks/>
                </p:cNvGrpSpPr>
                <p:nvPr/>
              </p:nvGrpSpPr>
              <p:grpSpPr bwMode="auto">
                <a:xfrm>
                  <a:off x="4251" y="252"/>
                  <a:ext cx="723" cy="222"/>
                  <a:chOff x="2822" y="672"/>
                  <a:chExt cx="1845" cy="566"/>
                </a:xfrm>
              </p:grpSpPr>
              <p:sp>
                <p:nvSpPr>
                  <p:cNvPr id="2142" name="Freeform 75"/>
                  <p:cNvSpPr>
                    <a:spLocks/>
                  </p:cNvSpPr>
                  <p:nvPr/>
                </p:nvSpPr>
                <p:spPr bwMode="hidden">
                  <a:xfrm rot="-1325434">
                    <a:off x="2811" y="1022"/>
                    <a:ext cx="1232" cy="21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2143" name="Freeform 76"/>
                  <p:cNvSpPr>
                    <a:spLocks/>
                  </p:cNvSpPr>
                  <p:nvPr/>
                </p:nvSpPr>
                <p:spPr bwMode="hidden">
                  <a:xfrm rot="-1325434">
                    <a:off x="4003" y="673"/>
                    <a:ext cx="653" cy="33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grpSp>
              <p:nvGrpSpPr>
                <p:cNvPr id="2104" name="Group 77"/>
                <p:cNvGrpSpPr>
                  <a:grpSpLocks/>
                </p:cNvGrpSpPr>
                <p:nvPr/>
              </p:nvGrpSpPr>
              <p:grpSpPr bwMode="auto">
                <a:xfrm>
                  <a:off x="4196" y="163"/>
                  <a:ext cx="699" cy="282"/>
                  <a:chOff x="2683" y="445"/>
                  <a:chExt cx="1781" cy="717"/>
                </a:xfrm>
              </p:grpSpPr>
              <p:sp>
                <p:nvSpPr>
                  <p:cNvPr id="2140" name="Freeform 78"/>
                  <p:cNvSpPr>
                    <a:spLocks/>
                  </p:cNvSpPr>
                  <p:nvPr/>
                </p:nvSpPr>
                <p:spPr bwMode="hidden">
                  <a:xfrm rot="-1921064">
                    <a:off x="2682" y="946"/>
                    <a:ext cx="1227" cy="21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2141" name="Freeform 79"/>
                  <p:cNvSpPr>
                    <a:spLocks/>
                  </p:cNvSpPr>
                  <p:nvPr/>
                </p:nvSpPr>
                <p:spPr bwMode="hidden">
                  <a:xfrm rot="-1921064">
                    <a:off x="3801" y="444"/>
                    <a:ext cx="652" cy="33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sp>
              <p:nvSpPr>
                <p:cNvPr id="2105" name="Freeform 80"/>
                <p:cNvSpPr>
                  <a:spLocks/>
                </p:cNvSpPr>
                <p:nvPr/>
              </p:nvSpPr>
              <p:spPr bwMode="hidden">
                <a:xfrm rot="4578755" flipH="1">
                  <a:off x="3968" y="372"/>
                  <a:ext cx="403" cy="5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pPr>
                    <a:defRPr/>
                  </a:pPr>
                  <a:endParaRPr lang="en-US"/>
                </a:p>
              </p:txBody>
            </p:sp>
            <p:sp>
              <p:nvSpPr>
                <p:cNvPr id="2106" name="Freeform 81"/>
                <p:cNvSpPr>
                  <a:spLocks/>
                </p:cNvSpPr>
                <p:nvPr/>
              </p:nvSpPr>
              <p:spPr bwMode="hidden">
                <a:xfrm rot="4578755" flipH="1">
                  <a:off x="3977" y="77"/>
                  <a:ext cx="216" cy="9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a:defRPr/>
                  </a:pPr>
                  <a:endParaRPr lang="en-US"/>
                </a:p>
              </p:txBody>
            </p:sp>
            <p:grpSp>
              <p:nvGrpSpPr>
                <p:cNvPr id="2107" name="Group 82"/>
                <p:cNvGrpSpPr>
                  <a:grpSpLocks/>
                </p:cNvGrpSpPr>
                <p:nvPr/>
              </p:nvGrpSpPr>
              <p:grpSpPr bwMode="auto">
                <a:xfrm>
                  <a:off x="4242" y="5"/>
                  <a:ext cx="251" cy="596"/>
                  <a:chOff x="2800" y="41"/>
                  <a:chExt cx="640" cy="1520"/>
                </a:xfrm>
              </p:grpSpPr>
              <p:sp>
                <p:nvSpPr>
                  <p:cNvPr id="2138" name="Freeform 83"/>
                  <p:cNvSpPr>
                    <a:spLocks/>
                  </p:cNvSpPr>
                  <p:nvPr/>
                </p:nvSpPr>
                <p:spPr bwMode="hidden">
                  <a:xfrm rot="-3857755">
                    <a:off x="2367" y="931"/>
                    <a:ext cx="1052" cy="18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2139" name="Freeform 84"/>
                  <p:cNvSpPr>
                    <a:spLocks/>
                  </p:cNvSpPr>
                  <p:nvPr/>
                </p:nvSpPr>
                <p:spPr bwMode="hidden">
                  <a:xfrm rot="-3857755">
                    <a:off x="3013" y="180"/>
                    <a:ext cx="566" cy="28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grpSp>
              <p:nvGrpSpPr>
                <p:cNvPr id="2108" name="Group 85"/>
                <p:cNvGrpSpPr>
                  <a:grpSpLocks/>
                </p:cNvGrpSpPr>
                <p:nvPr/>
              </p:nvGrpSpPr>
              <p:grpSpPr bwMode="auto">
                <a:xfrm>
                  <a:off x="4295" y="53"/>
                  <a:ext cx="398" cy="574"/>
                  <a:chOff x="2934" y="163"/>
                  <a:chExt cx="1017" cy="1464"/>
                </a:xfrm>
              </p:grpSpPr>
              <p:sp>
                <p:nvSpPr>
                  <p:cNvPr id="2136" name="Freeform 86"/>
                  <p:cNvSpPr>
                    <a:spLocks/>
                  </p:cNvSpPr>
                  <p:nvPr/>
                </p:nvSpPr>
                <p:spPr bwMode="hidden">
                  <a:xfrm rot="-2777260">
                    <a:off x="2493" y="915"/>
                    <a:ext cx="1154" cy="2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2137" name="Freeform 87"/>
                  <p:cNvSpPr>
                    <a:spLocks/>
                  </p:cNvSpPr>
                  <p:nvPr/>
                </p:nvSpPr>
                <p:spPr bwMode="hidden">
                  <a:xfrm rot="-2777260">
                    <a:off x="3431" y="262"/>
                    <a:ext cx="619" cy="42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grpSp>
              <p:nvGrpSpPr>
                <p:cNvPr id="2109" name="Group 88"/>
                <p:cNvGrpSpPr>
                  <a:grpSpLocks/>
                </p:cNvGrpSpPr>
                <p:nvPr/>
              </p:nvGrpSpPr>
              <p:grpSpPr bwMode="auto">
                <a:xfrm>
                  <a:off x="4215" y="2"/>
                  <a:ext cx="95" cy="567"/>
                  <a:chOff x="2730" y="32"/>
                  <a:chExt cx="243" cy="1448"/>
                </a:xfrm>
              </p:grpSpPr>
              <p:sp>
                <p:nvSpPr>
                  <p:cNvPr id="2134" name="Freeform 89"/>
                  <p:cNvSpPr>
                    <a:spLocks/>
                  </p:cNvSpPr>
                  <p:nvPr/>
                </p:nvSpPr>
                <p:spPr bwMode="hidden">
                  <a:xfrm rot="-4903748">
                    <a:off x="2297" y="959"/>
                    <a:ext cx="954" cy="8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2135" name="Freeform 90"/>
                  <p:cNvSpPr>
                    <a:spLocks/>
                  </p:cNvSpPr>
                  <p:nvPr/>
                </p:nvSpPr>
                <p:spPr bwMode="hidden">
                  <a:xfrm rot="-4903748">
                    <a:off x="2650" y="222"/>
                    <a:ext cx="511" cy="13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grpSp>
              <p:nvGrpSpPr>
                <p:cNvPr id="2110" name="Group 91"/>
                <p:cNvGrpSpPr>
                  <a:grpSpLocks/>
                </p:cNvGrpSpPr>
                <p:nvPr/>
              </p:nvGrpSpPr>
              <p:grpSpPr bwMode="auto">
                <a:xfrm>
                  <a:off x="3514" y="683"/>
                  <a:ext cx="425" cy="960"/>
                  <a:chOff x="943" y="1769"/>
                  <a:chExt cx="1085" cy="2450"/>
                </a:xfrm>
              </p:grpSpPr>
              <p:sp>
                <p:nvSpPr>
                  <p:cNvPr id="2132" name="Freeform 92"/>
                  <p:cNvSpPr>
                    <a:spLocks/>
                  </p:cNvSpPr>
                  <p:nvPr/>
                </p:nvSpPr>
                <p:spPr bwMode="hidden">
                  <a:xfrm rot="18335692" flipH="1">
                    <a:off x="1009" y="2474"/>
                    <a:ext cx="1724" cy="31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2133" name="Freeform 93"/>
                  <p:cNvSpPr>
                    <a:spLocks/>
                  </p:cNvSpPr>
                  <p:nvPr/>
                </p:nvSpPr>
                <p:spPr bwMode="hidden">
                  <a:xfrm rot="18335692" flipH="1">
                    <a:off x="725" y="3500"/>
                    <a:ext cx="925"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2111" name="Group 94"/>
                <p:cNvGrpSpPr>
                  <a:grpSpLocks/>
                </p:cNvGrpSpPr>
                <p:nvPr/>
              </p:nvGrpSpPr>
              <p:grpSpPr bwMode="auto">
                <a:xfrm>
                  <a:off x="3715" y="748"/>
                  <a:ext cx="300" cy="930"/>
                  <a:chOff x="1455" y="1936"/>
                  <a:chExt cx="766" cy="2373"/>
                </a:xfrm>
              </p:grpSpPr>
              <p:sp>
                <p:nvSpPr>
                  <p:cNvPr id="2130" name="Freeform 95"/>
                  <p:cNvSpPr>
                    <a:spLocks/>
                  </p:cNvSpPr>
                  <p:nvPr/>
                </p:nvSpPr>
                <p:spPr bwMode="hidden">
                  <a:xfrm rot="17542885" flipH="1">
                    <a:off x="1268" y="2577"/>
                    <a:ext cx="1594" cy="31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2131" name="Freeform 96"/>
                  <p:cNvSpPr>
                    <a:spLocks/>
                  </p:cNvSpPr>
                  <p:nvPr/>
                </p:nvSpPr>
                <p:spPr bwMode="hidden">
                  <a:xfrm rot="17542885" flipH="1">
                    <a:off x="1278" y="3630"/>
                    <a:ext cx="845"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2112" name="Group 97"/>
                <p:cNvGrpSpPr>
                  <a:grpSpLocks/>
                </p:cNvGrpSpPr>
                <p:nvPr/>
              </p:nvGrpSpPr>
              <p:grpSpPr bwMode="auto">
                <a:xfrm rot="88588">
                  <a:off x="3923" y="769"/>
                  <a:ext cx="180" cy="913"/>
                  <a:chOff x="1956" y="1990"/>
                  <a:chExt cx="492" cy="2604"/>
                </a:xfrm>
              </p:grpSpPr>
              <p:sp>
                <p:nvSpPr>
                  <p:cNvPr id="2128" name="Freeform 98"/>
                  <p:cNvSpPr>
                    <a:spLocks/>
                  </p:cNvSpPr>
                  <p:nvPr/>
                </p:nvSpPr>
                <p:spPr bwMode="hidden">
                  <a:xfrm rot="16782062" flipH="1">
                    <a:off x="1428" y="2682"/>
                    <a:ext cx="1712" cy="30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2129" name="Freeform 99"/>
                  <p:cNvSpPr>
                    <a:spLocks/>
                  </p:cNvSpPr>
                  <p:nvPr/>
                </p:nvSpPr>
                <p:spPr bwMode="hidden">
                  <a:xfrm rot="16782062" flipH="1">
                    <a:off x="1720" y="3887"/>
                    <a:ext cx="917" cy="47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2113" name="Group 100"/>
                <p:cNvGrpSpPr>
                  <a:grpSpLocks/>
                </p:cNvGrpSpPr>
                <p:nvPr/>
              </p:nvGrpSpPr>
              <p:grpSpPr bwMode="auto">
                <a:xfrm>
                  <a:off x="4451" y="662"/>
                  <a:ext cx="442" cy="951"/>
                  <a:chOff x="3334" y="1717"/>
                  <a:chExt cx="1125" cy="2426"/>
                </a:xfrm>
              </p:grpSpPr>
              <p:sp>
                <p:nvSpPr>
                  <p:cNvPr id="2126" name="Freeform 101"/>
                  <p:cNvSpPr>
                    <a:spLocks/>
                  </p:cNvSpPr>
                  <p:nvPr/>
                </p:nvSpPr>
                <p:spPr bwMode="hidden">
                  <a:xfrm rot="3144576">
                    <a:off x="2627" y="2423"/>
                    <a:ext cx="1723"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pPr>
                      <a:defRPr/>
                    </a:pPr>
                    <a:endParaRPr lang="en-US"/>
                  </a:p>
                </p:txBody>
              </p:sp>
              <p:sp>
                <p:nvSpPr>
                  <p:cNvPr id="2127" name="Freeform 102"/>
                  <p:cNvSpPr>
                    <a:spLocks/>
                  </p:cNvSpPr>
                  <p:nvPr/>
                </p:nvSpPr>
                <p:spPr bwMode="hidden">
                  <a:xfrm rot="3144576">
                    <a:off x="3752" y="3435"/>
                    <a:ext cx="925" cy="49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2114" name="Group 103"/>
                <p:cNvGrpSpPr>
                  <a:grpSpLocks/>
                </p:cNvGrpSpPr>
                <p:nvPr/>
              </p:nvGrpSpPr>
              <p:grpSpPr bwMode="auto">
                <a:xfrm>
                  <a:off x="4391" y="721"/>
                  <a:ext cx="347" cy="951"/>
                  <a:chOff x="3181" y="1866"/>
                  <a:chExt cx="883" cy="2426"/>
                </a:xfrm>
              </p:grpSpPr>
              <p:sp>
                <p:nvSpPr>
                  <p:cNvPr id="2124" name="Freeform 104"/>
                  <p:cNvSpPr>
                    <a:spLocks/>
                  </p:cNvSpPr>
                  <p:nvPr/>
                </p:nvSpPr>
                <p:spPr bwMode="hidden">
                  <a:xfrm rot="3745735">
                    <a:off x="2506" y="2530"/>
                    <a:ext cx="1649" cy="29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pPr>
                      <a:defRPr/>
                    </a:pPr>
                    <a:endParaRPr lang="en-US"/>
                  </a:p>
                </p:txBody>
              </p:sp>
              <p:sp>
                <p:nvSpPr>
                  <p:cNvPr id="2125" name="Freeform 105"/>
                  <p:cNvSpPr>
                    <a:spLocks/>
                  </p:cNvSpPr>
                  <p:nvPr/>
                </p:nvSpPr>
                <p:spPr bwMode="hidden">
                  <a:xfrm rot="3745735">
                    <a:off x="3387" y="3603"/>
                    <a:ext cx="885" cy="46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2115" name="Group 106"/>
                <p:cNvGrpSpPr>
                  <a:grpSpLocks/>
                </p:cNvGrpSpPr>
                <p:nvPr/>
              </p:nvGrpSpPr>
              <p:grpSpPr bwMode="auto">
                <a:xfrm>
                  <a:off x="4323" y="767"/>
                  <a:ext cx="243" cy="935"/>
                  <a:chOff x="3006" y="1983"/>
                  <a:chExt cx="619" cy="2386"/>
                </a:xfrm>
              </p:grpSpPr>
              <p:sp>
                <p:nvSpPr>
                  <p:cNvPr id="2122" name="Freeform 107"/>
                  <p:cNvSpPr>
                    <a:spLocks/>
                  </p:cNvSpPr>
                  <p:nvPr/>
                </p:nvSpPr>
                <p:spPr bwMode="hidden">
                  <a:xfrm rot="4286818">
                    <a:off x="2328" y="2650"/>
                    <a:ext cx="1600" cy="24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pPr>
                      <a:defRPr/>
                    </a:pPr>
                    <a:endParaRPr lang="en-US"/>
                  </a:p>
                </p:txBody>
              </p:sp>
              <p:sp>
                <p:nvSpPr>
                  <p:cNvPr id="2123" name="Freeform 108"/>
                  <p:cNvSpPr>
                    <a:spLocks/>
                  </p:cNvSpPr>
                  <p:nvPr/>
                </p:nvSpPr>
                <p:spPr bwMode="hidden">
                  <a:xfrm rot="4286818">
                    <a:off x="3003" y="3736"/>
                    <a:ext cx="857" cy="38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pPr>
                      <a:defRPr/>
                    </a:pPr>
                    <a:endParaRPr lang="en-US"/>
                  </a:p>
                </p:txBody>
              </p:sp>
            </p:grpSp>
            <p:grpSp>
              <p:nvGrpSpPr>
                <p:cNvPr id="2116" name="Group 109"/>
                <p:cNvGrpSpPr>
                  <a:grpSpLocks/>
                </p:cNvGrpSpPr>
                <p:nvPr/>
              </p:nvGrpSpPr>
              <p:grpSpPr bwMode="auto">
                <a:xfrm>
                  <a:off x="4249" y="813"/>
                  <a:ext cx="159" cy="870"/>
                  <a:chOff x="2819" y="2101"/>
                  <a:chExt cx="405" cy="2219"/>
                </a:xfrm>
              </p:grpSpPr>
              <p:sp>
                <p:nvSpPr>
                  <p:cNvPr id="2120" name="Freeform 110"/>
                  <p:cNvSpPr>
                    <a:spLocks/>
                  </p:cNvSpPr>
                  <p:nvPr/>
                </p:nvSpPr>
                <p:spPr bwMode="hidden">
                  <a:xfrm rot="4898956">
                    <a:off x="2213" y="2706"/>
                    <a:ext cx="1460" cy="2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pPr>
                      <a:defRPr/>
                    </a:pPr>
                    <a:endParaRPr lang="en-US"/>
                  </a:p>
                </p:txBody>
              </p:sp>
              <p:sp>
                <p:nvSpPr>
                  <p:cNvPr id="2121" name="Freeform 111"/>
                  <p:cNvSpPr>
                    <a:spLocks/>
                  </p:cNvSpPr>
                  <p:nvPr/>
                </p:nvSpPr>
                <p:spPr bwMode="hidden">
                  <a:xfrm rot="4898956">
                    <a:off x="2637" y="3721"/>
                    <a:ext cx="789" cy="38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pPr>
                      <a:defRPr/>
                    </a:pPr>
                    <a:endParaRPr lang="en-US"/>
                  </a:p>
                </p:txBody>
              </p:sp>
            </p:grpSp>
            <p:grpSp>
              <p:nvGrpSpPr>
                <p:cNvPr id="2117" name="Group 112"/>
                <p:cNvGrpSpPr>
                  <a:grpSpLocks/>
                </p:cNvGrpSpPr>
                <p:nvPr/>
              </p:nvGrpSpPr>
              <p:grpSpPr bwMode="auto">
                <a:xfrm>
                  <a:off x="4045" y="826"/>
                  <a:ext cx="167" cy="857"/>
                  <a:chOff x="2287" y="2135"/>
                  <a:chExt cx="426" cy="2185"/>
                </a:xfrm>
              </p:grpSpPr>
              <p:sp>
                <p:nvSpPr>
                  <p:cNvPr id="2118" name="Freeform 113"/>
                  <p:cNvSpPr>
                    <a:spLocks/>
                  </p:cNvSpPr>
                  <p:nvPr/>
                </p:nvSpPr>
                <p:spPr bwMode="hidden">
                  <a:xfrm rot="5755659">
                    <a:off x="1903" y="2758"/>
                    <a:ext cx="1432" cy="18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p:spPr>
                <p:txBody>
                  <a:bodyPr wrap="none" anchor="ctr"/>
                  <a:lstStyle/>
                  <a:p>
                    <a:pPr>
                      <a:defRPr/>
                    </a:pPr>
                    <a:endParaRPr lang="en-US"/>
                  </a:p>
                </p:txBody>
              </p:sp>
              <p:sp>
                <p:nvSpPr>
                  <p:cNvPr id="2119" name="Freeform 114"/>
                  <p:cNvSpPr>
                    <a:spLocks/>
                  </p:cNvSpPr>
                  <p:nvPr/>
                </p:nvSpPr>
                <p:spPr bwMode="hidden">
                  <a:xfrm rot="5755659">
                    <a:off x="2051" y="3778"/>
                    <a:ext cx="767" cy="294"/>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pPr>
                      <a:defRPr/>
                    </a:pPr>
                    <a:endParaRPr lang="en-US"/>
                  </a:p>
                </p:txBody>
              </p:sp>
            </p:grpSp>
          </p:grpSp>
          <p:sp>
            <p:nvSpPr>
              <p:cNvPr id="2062" name="Freeform 115"/>
              <p:cNvSpPr>
                <a:spLocks/>
              </p:cNvSpPr>
              <p:nvPr/>
            </p:nvSpPr>
            <p:spPr bwMode="hidden">
              <a:xfrm flipH="1">
                <a:off x="3873" y="934"/>
                <a:ext cx="190" cy="58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pPr>
                  <a:defRPr/>
                </a:pPr>
                <a:endParaRPr lang="en-US"/>
              </a:p>
            </p:txBody>
          </p:sp>
          <p:sp>
            <p:nvSpPr>
              <p:cNvPr id="2063" name="Arc 116"/>
              <p:cNvSpPr>
                <a:spLocks/>
              </p:cNvSpPr>
              <p:nvPr/>
            </p:nvSpPr>
            <p:spPr bwMode="hidden">
              <a:xfrm flipH="1">
                <a:off x="3527" y="725"/>
                <a:ext cx="832" cy="900"/>
              </a:xfrm>
              <a:custGeom>
                <a:avLst/>
                <a:gdLst>
                  <a:gd name="T0" fmla="*/ 211 w 21600"/>
                  <a:gd name="T1" fmla="*/ 0 h 21602"/>
                  <a:gd name="T2" fmla="*/ 832 w 21600"/>
                  <a:gd name="T3" fmla="*/ 901 h 21602"/>
                  <a:gd name="T4" fmla="*/ 0 w 21600"/>
                  <a:gd name="T5" fmla="*/ 872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p:spPr>
            <p:txBody>
              <a:bodyPr wrap="none" anchor="ctr"/>
              <a:lstStyle/>
              <a:p>
                <a:pPr>
                  <a:defRPr/>
                </a:pPr>
                <a:endParaRPr lang="en-US"/>
              </a:p>
            </p:txBody>
          </p:sp>
          <p:sp>
            <p:nvSpPr>
              <p:cNvPr id="2064" name="Arc 117"/>
              <p:cNvSpPr>
                <a:spLocks/>
              </p:cNvSpPr>
              <p:nvPr/>
            </p:nvSpPr>
            <p:spPr bwMode="hidden">
              <a:xfrm flipV="1">
                <a:off x="4278" y="179"/>
                <a:ext cx="1007" cy="802"/>
              </a:xfrm>
              <a:custGeom>
                <a:avLst/>
                <a:gdLst>
                  <a:gd name="T0" fmla="*/ 1007 w 36729"/>
                  <a:gd name="T1" fmla="*/ 388 h 21600"/>
                  <a:gd name="T2" fmla="*/ 0 w 36729"/>
                  <a:gd name="T3" fmla="*/ 453 h 21600"/>
                  <a:gd name="T4" fmla="*/ 489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9525">
                <a:solidFill>
                  <a:schemeClr val="accent1"/>
                </a:solidFill>
                <a:round/>
                <a:headEnd/>
                <a:tailEnd/>
              </a:ln>
            </p:spPr>
            <p:txBody>
              <a:bodyPr wrap="none" anchor="ctr"/>
              <a:lstStyle/>
              <a:p>
                <a:pPr>
                  <a:defRPr/>
                </a:pPr>
                <a:endParaRPr lang="en-US"/>
              </a:p>
            </p:txBody>
          </p:sp>
          <p:sp>
            <p:nvSpPr>
              <p:cNvPr id="2065" name="Arc 118"/>
              <p:cNvSpPr>
                <a:spLocks/>
              </p:cNvSpPr>
              <p:nvPr/>
            </p:nvSpPr>
            <p:spPr bwMode="hidden">
              <a:xfrm flipH="1">
                <a:off x="3612" y="580"/>
                <a:ext cx="485" cy="933"/>
              </a:xfrm>
              <a:custGeom>
                <a:avLst/>
                <a:gdLst>
                  <a:gd name="T0" fmla="*/ 0 w 28940"/>
                  <a:gd name="T1" fmla="*/ 54 h 22305"/>
                  <a:gd name="T2" fmla="*/ 485 w 28940"/>
                  <a:gd name="T3" fmla="*/ 933 h 22305"/>
                  <a:gd name="T4" fmla="*/ 123 w 28940"/>
                  <a:gd name="T5" fmla="*/ 904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p:spPr>
            <p:txBody>
              <a:bodyPr wrap="none" anchor="ctr"/>
              <a:lstStyle/>
              <a:p>
                <a:pPr>
                  <a:defRPr/>
                </a:pPr>
                <a:endParaRPr lang="en-US"/>
              </a:p>
            </p:txBody>
          </p:sp>
          <p:sp>
            <p:nvSpPr>
              <p:cNvPr id="2066" name="Arc 119"/>
              <p:cNvSpPr>
                <a:spLocks/>
              </p:cNvSpPr>
              <p:nvPr/>
            </p:nvSpPr>
            <p:spPr bwMode="hidden">
              <a:xfrm flipH="1">
                <a:off x="3267" y="628"/>
                <a:ext cx="791" cy="928"/>
              </a:xfrm>
              <a:custGeom>
                <a:avLst/>
                <a:gdLst>
                  <a:gd name="T0" fmla="*/ 0 w 30473"/>
                  <a:gd name="T1" fmla="*/ 79 h 22305"/>
                  <a:gd name="T2" fmla="*/ 791 w 30473"/>
                  <a:gd name="T3" fmla="*/ 929 h 22305"/>
                  <a:gd name="T4" fmla="*/ 230 w 30473"/>
                  <a:gd name="T5" fmla="*/ 900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p:spPr>
            <p:txBody>
              <a:bodyPr wrap="none" anchor="ctr"/>
              <a:lstStyle/>
              <a:p>
                <a:pPr>
                  <a:defRPr/>
                </a:pPr>
                <a:endParaRPr lang="en-US"/>
              </a:p>
            </p:txBody>
          </p:sp>
          <p:sp>
            <p:nvSpPr>
              <p:cNvPr id="2067" name="Arc 120"/>
              <p:cNvSpPr>
                <a:spLocks/>
              </p:cNvSpPr>
              <p:nvPr/>
            </p:nvSpPr>
            <p:spPr bwMode="hidden">
              <a:xfrm flipH="1">
                <a:off x="3197" y="458"/>
                <a:ext cx="932" cy="933"/>
              </a:xfrm>
              <a:custGeom>
                <a:avLst/>
                <a:gdLst>
                  <a:gd name="T0" fmla="*/ 0 w 34455"/>
                  <a:gd name="T1" fmla="*/ 177 h 22305"/>
                  <a:gd name="T2" fmla="*/ 932 w 34455"/>
                  <a:gd name="T3" fmla="*/ 933 h 22305"/>
                  <a:gd name="T4" fmla="*/ 348 w 34455"/>
                  <a:gd name="T5" fmla="*/ 904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p:spPr>
            <p:txBody>
              <a:bodyPr wrap="none" anchor="ctr"/>
              <a:lstStyle/>
              <a:p>
                <a:pPr>
                  <a:defRPr/>
                </a:pPr>
                <a:endParaRPr lang="en-US"/>
              </a:p>
            </p:txBody>
          </p:sp>
          <p:sp>
            <p:nvSpPr>
              <p:cNvPr id="2068" name="Arc 121"/>
              <p:cNvSpPr>
                <a:spLocks/>
              </p:cNvSpPr>
              <p:nvPr/>
            </p:nvSpPr>
            <p:spPr bwMode="hidden">
              <a:xfrm>
                <a:off x="4229" y="589"/>
                <a:ext cx="149" cy="933"/>
              </a:xfrm>
              <a:custGeom>
                <a:avLst/>
                <a:gdLst>
                  <a:gd name="T0" fmla="*/ 0 w 34812"/>
                  <a:gd name="T1" fmla="*/ 189 h 22305"/>
                  <a:gd name="T2" fmla="*/ 149 w 34812"/>
                  <a:gd name="T3" fmla="*/ 933 h 22305"/>
                  <a:gd name="T4" fmla="*/ 57 w 34812"/>
                  <a:gd name="T5" fmla="*/ 904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p:spPr>
            <p:txBody>
              <a:bodyPr wrap="none" anchor="ctr"/>
              <a:lstStyle/>
              <a:p>
                <a:pPr>
                  <a:defRPr/>
                </a:pPr>
                <a:endParaRPr lang="en-US"/>
              </a:p>
            </p:txBody>
          </p:sp>
          <p:sp>
            <p:nvSpPr>
              <p:cNvPr id="2069" name="Arc 122"/>
              <p:cNvSpPr>
                <a:spLocks/>
              </p:cNvSpPr>
              <p:nvPr/>
            </p:nvSpPr>
            <p:spPr bwMode="hidden">
              <a:xfrm>
                <a:off x="4269" y="585"/>
                <a:ext cx="393" cy="933"/>
              </a:xfrm>
              <a:custGeom>
                <a:avLst/>
                <a:gdLst>
                  <a:gd name="T0" fmla="*/ 0 w 34812"/>
                  <a:gd name="T1" fmla="*/ 189 h 22305"/>
                  <a:gd name="T2" fmla="*/ 393 w 34812"/>
                  <a:gd name="T3" fmla="*/ 933 h 22305"/>
                  <a:gd name="T4" fmla="*/ 149 w 34812"/>
                  <a:gd name="T5" fmla="*/ 904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p:spPr>
            <p:txBody>
              <a:bodyPr wrap="none" anchor="ctr"/>
              <a:lstStyle/>
              <a:p>
                <a:pPr>
                  <a:defRPr/>
                </a:pPr>
                <a:endParaRPr lang="en-US"/>
              </a:p>
            </p:txBody>
          </p:sp>
          <p:sp>
            <p:nvSpPr>
              <p:cNvPr id="2070" name="Arc 123"/>
              <p:cNvSpPr>
                <a:spLocks/>
              </p:cNvSpPr>
              <p:nvPr/>
            </p:nvSpPr>
            <p:spPr bwMode="hidden">
              <a:xfrm>
                <a:off x="4302" y="463"/>
                <a:ext cx="558" cy="933"/>
              </a:xfrm>
              <a:custGeom>
                <a:avLst/>
                <a:gdLst>
                  <a:gd name="T0" fmla="*/ 0 w 34812"/>
                  <a:gd name="T1" fmla="*/ 189 h 22305"/>
                  <a:gd name="T2" fmla="*/ 558 w 34812"/>
                  <a:gd name="T3" fmla="*/ 933 h 22305"/>
                  <a:gd name="T4" fmla="*/ 212 w 34812"/>
                  <a:gd name="T5" fmla="*/ 904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p:spPr>
            <p:txBody>
              <a:bodyPr wrap="none" anchor="ctr"/>
              <a:lstStyle/>
              <a:p>
                <a:pPr>
                  <a:defRPr/>
                </a:pPr>
                <a:endParaRPr lang="en-US"/>
              </a:p>
            </p:txBody>
          </p:sp>
          <p:sp>
            <p:nvSpPr>
              <p:cNvPr id="2071" name="Freeform 124"/>
              <p:cNvSpPr>
                <a:spLocks/>
              </p:cNvSpPr>
              <p:nvPr/>
            </p:nvSpPr>
            <p:spPr bwMode="hidden">
              <a:xfrm>
                <a:off x="4410" y="1033"/>
                <a:ext cx="188" cy="58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pPr>
                  <a:defRPr/>
                </a:pPr>
                <a:endParaRPr lang="en-US"/>
              </a:p>
            </p:txBody>
          </p:sp>
          <p:sp>
            <p:nvSpPr>
              <p:cNvPr id="2072" name="Freeform 125"/>
              <p:cNvSpPr>
                <a:spLocks/>
              </p:cNvSpPr>
              <p:nvPr/>
            </p:nvSpPr>
            <p:spPr bwMode="hidden">
              <a:xfrm rot="19660755" flipV="1">
                <a:off x="4114" y="843"/>
                <a:ext cx="171" cy="326"/>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pPr>
                  <a:defRPr/>
                </a:pPr>
                <a:endParaRPr lang="en-US"/>
              </a:p>
            </p:txBody>
          </p:sp>
          <p:sp>
            <p:nvSpPr>
              <p:cNvPr id="2073" name="Arc 126"/>
              <p:cNvSpPr>
                <a:spLocks/>
              </p:cNvSpPr>
              <p:nvPr/>
            </p:nvSpPr>
            <p:spPr bwMode="hidden">
              <a:xfrm flipH="1">
                <a:off x="3144" y="319"/>
                <a:ext cx="996" cy="933"/>
              </a:xfrm>
              <a:custGeom>
                <a:avLst/>
                <a:gdLst>
                  <a:gd name="T0" fmla="*/ 0 w 36830"/>
                  <a:gd name="T1" fmla="*/ 263 h 22305"/>
                  <a:gd name="T2" fmla="*/ 996 w 36830"/>
                  <a:gd name="T3" fmla="*/ 933 h 22305"/>
                  <a:gd name="T4" fmla="*/ 412 w 36830"/>
                  <a:gd name="T5" fmla="*/ 904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p:spPr>
            <p:txBody>
              <a:bodyPr wrap="none" anchor="ctr"/>
              <a:lstStyle/>
              <a:p>
                <a:pPr>
                  <a:defRPr/>
                </a:pPr>
                <a:endParaRPr lang="en-US"/>
              </a:p>
            </p:txBody>
          </p:sp>
          <p:sp>
            <p:nvSpPr>
              <p:cNvPr id="2074" name="Arc 127"/>
              <p:cNvSpPr>
                <a:spLocks/>
              </p:cNvSpPr>
              <p:nvPr/>
            </p:nvSpPr>
            <p:spPr bwMode="hidden">
              <a:xfrm flipH="1">
                <a:off x="3426" y="122"/>
                <a:ext cx="724" cy="900"/>
              </a:xfrm>
              <a:custGeom>
                <a:avLst/>
                <a:gdLst>
                  <a:gd name="T0" fmla="*/ 0 w 31881"/>
                  <a:gd name="T1" fmla="*/ 418 h 21600"/>
                  <a:gd name="T2" fmla="*/ 724 w 31881"/>
                  <a:gd name="T3" fmla="*/ 203 h 21600"/>
                  <a:gd name="T4" fmla="*/ 414 w 31881"/>
                  <a:gd name="T5" fmla="*/ 901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9525">
                <a:solidFill>
                  <a:schemeClr val="accent1"/>
                </a:solidFill>
                <a:round/>
                <a:headEnd/>
                <a:tailEnd/>
              </a:ln>
            </p:spPr>
            <p:txBody>
              <a:bodyPr wrap="none" anchor="ctr"/>
              <a:lstStyle/>
              <a:p>
                <a:pPr>
                  <a:defRPr/>
                </a:pPr>
                <a:endParaRPr lang="en-US"/>
              </a:p>
            </p:txBody>
          </p:sp>
          <p:sp>
            <p:nvSpPr>
              <p:cNvPr id="2075" name="Arc 128"/>
              <p:cNvSpPr>
                <a:spLocks/>
              </p:cNvSpPr>
              <p:nvPr/>
            </p:nvSpPr>
            <p:spPr bwMode="hidden">
              <a:xfrm>
                <a:off x="4199" y="502"/>
                <a:ext cx="297" cy="901"/>
              </a:xfrm>
              <a:custGeom>
                <a:avLst/>
                <a:gdLst>
                  <a:gd name="T0" fmla="*/ 0 w 31146"/>
                  <a:gd name="T1" fmla="*/ 188 h 21600"/>
                  <a:gd name="T2" fmla="*/ 297 w 31146"/>
                  <a:gd name="T3" fmla="*/ 399 h 21600"/>
                  <a:gd name="T4" fmla="*/ 126 w 31146"/>
                  <a:gd name="T5" fmla="*/ 901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9525">
                <a:solidFill>
                  <a:schemeClr val="accent2"/>
                </a:solidFill>
                <a:round/>
                <a:headEnd/>
                <a:tailEnd/>
              </a:ln>
            </p:spPr>
            <p:txBody>
              <a:bodyPr wrap="none" anchor="ctr"/>
              <a:lstStyle/>
              <a:p>
                <a:pPr>
                  <a:defRPr/>
                </a:pPr>
                <a:endParaRPr lang="en-US"/>
              </a:p>
            </p:txBody>
          </p:sp>
          <p:sp>
            <p:nvSpPr>
              <p:cNvPr id="2076" name="Freeform 129"/>
              <p:cNvSpPr>
                <a:spLocks/>
              </p:cNvSpPr>
              <p:nvPr/>
            </p:nvSpPr>
            <p:spPr bwMode="hidden">
              <a:xfrm flipH="1">
                <a:off x="3307" y="981"/>
                <a:ext cx="426" cy="59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pPr>
                  <a:defRPr/>
                </a:pPr>
                <a:endParaRPr lang="en-US"/>
              </a:p>
            </p:txBody>
          </p:sp>
          <p:sp>
            <p:nvSpPr>
              <p:cNvPr id="2077" name="Freeform 130"/>
              <p:cNvSpPr>
                <a:spLocks/>
              </p:cNvSpPr>
              <p:nvPr/>
            </p:nvSpPr>
            <p:spPr bwMode="hidden">
              <a:xfrm flipH="1">
                <a:off x="3507" y="350"/>
                <a:ext cx="273" cy="59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pPr>
                  <a:defRPr/>
                </a:pPr>
                <a:endParaRPr lang="en-US"/>
              </a:p>
            </p:txBody>
          </p:sp>
          <p:sp>
            <p:nvSpPr>
              <p:cNvPr id="2078" name="Freeform 131"/>
              <p:cNvSpPr>
                <a:spLocks/>
              </p:cNvSpPr>
              <p:nvPr/>
            </p:nvSpPr>
            <p:spPr bwMode="hidden">
              <a:xfrm flipH="1">
                <a:off x="3821" y="172"/>
                <a:ext cx="164" cy="59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pPr>
                  <a:defRPr/>
                </a:pPr>
                <a:endParaRPr lang="en-US"/>
              </a:p>
            </p:txBody>
          </p:sp>
          <p:sp>
            <p:nvSpPr>
              <p:cNvPr id="2079" name="Freeform 132"/>
              <p:cNvSpPr>
                <a:spLocks/>
              </p:cNvSpPr>
              <p:nvPr/>
            </p:nvSpPr>
            <p:spPr bwMode="hidden">
              <a:xfrm>
                <a:off x="4841" y="894"/>
                <a:ext cx="395" cy="62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pPr>
                  <a:defRPr/>
                </a:pPr>
                <a:endParaRPr lang="en-US"/>
              </a:p>
            </p:txBody>
          </p:sp>
          <p:sp>
            <p:nvSpPr>
              <p:cNvPr id="2080" name="Freeform 133"/>
              <p:cNvSpPr>
                <a:spLocks/>
              </p:cNvSpPr>
              <p:nvPr/>
            </p:nvSpPr>
            <p:spPr bwMode="hidden">
              <a:xfrm>
                <a:off x="4636" y="576"/>
                <a:ext cx="594" cy="41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pPr>
                  <a:defRPr/>
                </a:pPr>
                <a:endParaRPr lang="en-US"/>
              </a:p>
            </p:txBody>
          </p:sp>
          <p:sp>
            <p:nvSpPr>
              <p:cNvPr id="2081" name="Freeform 134"/>
              <p:cNvSpPr>
                <a:spLocks/>
              </p:cNvSpPr>
              <p:nvPr/>
            </p:nvSpPr>
            <p:spPr bwMode="hidden">
              <a:xfrm>
                <a:off x="4658" y="132"/>
                <a:ext cx="260" cy="55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pPr>
                  <a:defRPr/>
                </a:pPr>
                <a:endParaRPr lang="en-US"/>
              </a:p>
            </p:txBody>
          </p:sp>
          <p:sp>
            <p:nvSpPr>
              <p:cNvPr id="2082" name="Freeform 135"/>
              <p:cNvSpPr>
                <a:spLocks/>
              </p:cNvSpPr>
              <p:nvPr/>
            </p:nvSpPr>
            <p:spPr bwMode="hidden">
              <a:xfrm rot="-1346631">
                <a:off x="4401" y="599"/>
                <a:ext cx="175" cy="32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pPr>
                  <a:defRPr/>
                </a:pPr>
                <a:endParaRPr lang="en-US"/>
              </a:p>
            </p:txBody>
          </p:sp>
          <p:sp>
            <p:nvSpPr>
              <p:cNvPr id="2083" name="Freeform 136"/>
              <p:cNvSpPr>
                <a:spLocks/>
              </p:cNvSpPr>
              <p:nvPr/>
            </p:nvSpPr>
            <p:spPr bwMode="hidden">
              <a:xfrm rot="1346631" flipH="1">
                <a:off x="3783" y="589"/>
                <a:ext cx="172" cy="33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pPr>
                  <a:defRPr/>
                </a:pPr>
                <a:endParaRPr lang="en-US"/>
              </a:p>
            </p:txBody>
          </p:sp>
        </p:grpSp>
      </p:grpSp>
      <p:sp>
        <p:nvSpPr>
          <p:cNvPr id="2051" name="Rectangle 137"/>
          <p:cNvSpPr>
            <a:spLocks noGrp="1" noChangeArrowheads="1"/>
          </p:cNvSpPr>
          <p:nvPr>
            <p:ph type="title"/>
          </p:nvPr>
        </p:nvSpPr>
        <p:spPr bwMode="auto">
          <a:xfrm>
            <a:off x="685800" y="301625"/>
            <a:ext cx="7772400" cy="1462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Rectangle 138"/>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8027" name="Rectangle 13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38028" name="Rectangle 14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38029" name="Rectangle 14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44A0746F-F4AB-4191-B2F3-E45C3BE76C56}"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023"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Black" pitchFamily="34" charset="0"/>
        </a:defRPr>
      </a:lvl2pPr>
      <a:lvl3pPr algn="l" rtl="0" eaLnBrk="0" fontAlgn="base" hangingPunct="0">
        <a:spcBef>
          <a:spcPct val="0"/>
        </a:spcBef>
        <a:spcAft>
          <a:spcPct val="0"/>
        </a:spcAft>
        <a:defRPr sz="4400">
          <a:solidFill>
            <a:schemeClr val="tx2"/>
          </a:solidFill>
          <a:latin typeface="Arial Black" pitchFamily="34" charset="0"/>
        </a:defRPr>
      </a:lvl3pPr>
      <a:lvl4pPr algn="l" rtl="0" eaLnBrk="0" fontAlgn="base" hangingPunct="0">
        <a:spcBef>
          <a:spcPct val="0"/>
        </a:spcBef>
        <a:spcAft>
          <a:spcPct val="0"/>
        </a:spcAft>
        <a:defRPr sz="4400">
          <a:solidFill>
            <a:schemeClr val="tx2"/>
          </a:solidFill>
          <a:latin typeface="Arial Black" pitchFamily="34" charset="0"/>
        </a:defRPr>
      </a:lvl4pPr>
      <a:lvl5pPr algn="l" rtl="0" eaLnBrk="0" fontAlgn="base" hangingPunct="0">
        <a:spcBef>
          <a:spcPct val="0"/>
        </a:spcBef>
        <a:spcAft>
          <a:spcPct val="0"/>
        </a:spcAft>
        <a:defRPr sz="4400">
          <a:solidFill>
            <a:schemeClr val="tx2"/>
          </a:solidFill>
          <a:latin typeface="Arial Black" pitchFamily="34" charset="0"/>
        </a:defRPr>
      </a:lvl5pPr>
      <a:lvl6pPr marL="457200" algn="l" rtl="0" fontAlgn="base">
        <a:spcBef>
          <a:spcPct val="0"/>
        </a:spcBef>
        <a:spcAft>
          <a:spcPct val="0"/>
        </a:spcAft>
        <a:defRPr sz="4400">
          <a:solidFill>
            <a:schemeClr val="tx2"/>
          </a:solidFill>
          <a:latin typeface="Arial Black" pitchFamily="34" charset="0"/>
        </a:defRPr>
      </a:lvl6pPr>
      <a:lvl7pPr marL="914400" algn="l" rtl="0" fontAlgn="base">
        <a:spcBef>
          <a:spcPct val="0"/>
        </a:spcBef>
        <a:spcAft>
          <a:spcPct val="0"/>
        </a:spcAft>
        <a:defRPr sz="4400">
          <a:solidFill>
            <a:schemeClr val="tx2"/>
          </a:solidFill>
          <a:latin typeface="Arial Black" pitchFamily="34" charset="0"/>
        </a:defRPr>
      </a:lvl7pPr>
      <a:lvl8pPr marL="1371600" algn="l" rtl="0" fontAlgn="base">
        <a:spcBef>
          <a:spcPct val="0"/>
        </a:spcBef>
        <a:spcAft>
          <a:spcPct val="0"/>
        </a:spcAft>
        <a:defRPr sz="4400">
          <a:solidFill>
            <a:schemeClr val="tx2"/>
          </a:solidFill>
          <a:latin typeface="Arial Black" pitchFamily="34" charset="0"/>
        </a:defRPr>
      </a:lvl8pPr>
      <a:lvl9pPr marL="1828800" algn="l"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Font typeface="Times New Roman" pitchFamily="18" charset="0"/>
        <a:buChar char="−"/>
        <a:defRPr sz="2000">
          <a:solidFill>
            <a:schemeClr val="tx1"/>
          </a:solidFill>
          <a:latin typeface="+mn-lt"/>
        </a:defRPr>
      </a:lvl4pPr>
      <a:lvl5pPr marL="2057400" indent="-228600" algn="l" rtl="0" eaLnBrk="0" fontAlgn="base" hangingPunct="0">
        <a:spcBef>
          <a:spcPct val="20000"/>
        </a:spcBef>
        <a:spcAft>
          <a:spcPct val="0"/>
        </a:spcAft>
        <a:buFont typeface="Times New Roman" pitchFamily="18" charset="0"/>
        <a:buChar char="–"/>
        <a:defRPr sz="2000">
          <a:solidFill>
            <a:schemeClr val="tx1"/>
          </a:solidFill>
          <a:latin typeface="+mn-lt"/>
        </a:defRPr>
      </a:lvl5pPr>
      <a:lvl6pPr marL="2514600" indent="-228600" algn="l" rtl="0" fontAlgn="base">
        <a:spcBef>
          <a:spcPct val="20000"/>
        </a:spcBef>
        <a:spcAft>
          <a:spcPct val="0"/>
        </a:spcAft>
        <a:buFont typeface="Times New Roman" pitchFamily="18" charset="0"/>
        <a:buChar char="–"/>
        <a:defRPr sz="2000">
          <a:solidFill>
            <a:schemeClr val="tx1"/>
          </a:solidFill>
          <a:latin typeface="+mn-lt"/>
        </a:defRPr>
      </a:lvl6pPr>
      <a:lvl7pPr marL="2971800" indent="-228600" algn="l" rtl="0" fontAlgn="base">
        <a:spcBef>
          <a:spcPct val="20000"/>
        </a:spcBef>
        <a:spcAft>
          <a:spcPct val="0"/>
        </a:spcAft>
        <a:buFont typeface="Times New Roman" pitchFamily="18" charset="0"/>
        <a:buChar char="–"/>
        <a:defRPr sz="2000">
          <a:solidFill>
            <a:schemeClr val="tx1"/>
          </a:solidFill>
          <a:latin typeface="+mn-lt"/>
        </a:defRPr>
      </a:lvl7pPr>
      <a:lvl8pPr marL="3429000" indent="-228600" algn="l" rtl="0" fontAlgn="base">
        <a:spcBef>
          <a:spcPct val="20000"/>
        </a:spcBef>
        <a:spcAft>
          <a:spcPct val="0"/>
        </a:spcAft>
        <a:buFont typeface="Times New Roman" pitchFamily="18" charset="0"/>
        <a:buChar char="–"/>
        <a:defRPr sz="2000">
          <a:solidFill>
            <a:schemeClr val="tx1"/>
          </a:solidFill>
          <a:latin typeface="+mn-lt"/>
        </a:defRPr>
      </a:lvl8pPr>
      <a:lvl9pPr marL="3886200" indent="-228600" algn="l" rtl="0" fontAlgn="base">
        <a:spcBef>
          <a:spcPct val="20000"/>
        </a:spcBef>
        <a:spcAft>
          <a:spcPct val="0"/>
        </a:spcAft>
        <a:buFont typeface="Times New Roman" pitchFamily="18"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Freeform 2"/>
          <p:cNvSpPr>
            <a:spLocks/>
          </p:cNvSpPr>
          <p:nvPr/>
        </p:nvSpPr>
        <p:spPr bwMode="auto">
          <a:xfrm rot="-3172564">
            <a:off x="7777957" y="-15081"/>
            <a:ext cx="1162050" cy="2084387"/>
          </a:xfrm>
          <a:custGeom>
            <a:avLst/>
            <a:gdLst>
              <a:gd name="T0" fmla="*/ 2903 w 2903"/>
              <a:gd name="T1" fmla="*/ 433 h 3686"/>
              <a:gd name="T2" fmla="*/ 2565 w 2903"/>
              <a:gd name="T3" fmla="*/ 80 h 3686"/>
              <a:gd name="T4" fmla="*/ 2241 w 2903"/>
              <a:gd name="T5" fmla="*/ 0 h 3686"/>
              <a:gd name="T6" fmla="*/ 110 w 2903"/>
              <a:gd name="T7" fmla="*/ 2811 h 3686"/>
              <a:gd name="T8" fmla="*/ 110 w 2903"/>
              <a:gd name="T9" fmla="*/ 3228 h 3686"/>
              <a:gd name="T10" fmla="*/ 0 w 2903"/>
              <a:gd name="T11" fmla="*/ 3631 h 3686"/>
              <a:gd name="T12" fmla="*/ 72 w 2903"/>
              <a:gd name="T13" fmla="*/ 3686 h 3686"/>
              <a:gd name="T14" fmla="*/ 441 w 2903"/>
              <a:gd name="T15" fmla="*/ 3355 h 3686"/>
              <a:gd name="T16" fmla="*/ 740 w 2903"/>
              <a:gd name="T17" fmla="*/ 3228 h 3686"/>
              <a:gd name="T18" fmla="*/ 2903 w 2903"/>
              <a:gd name="T19" fmla="*/ 433 h 3686"/>
              <a:gd name="T20" fmla="*/ 2903 w 2903"/>
              <a:gd name="T21" fmla="*/ 433 h 3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close/>
              </a:path>
            </a:pathLst>
          </a:custGeom>
          <a:solidFill>
            <a:srgbClr val="FFFFFF"/>
          </a:solidFill>
          <a:ln w="9525">
            <a:noFill/>
            <a:round/>
            <a:headEnd/>
            <a:tailEnd/>
          </a:ln>
        </p:spPr>
        <p:txBody>
          <a:bodyPr/>
          <a:lstStyle/>
          <a:p>
            <a:pPr>
              <a:defRPr/>
            </a:pPr>
            <a:endParaRPr lang="en-US"/>
          </a:p>
        </p:txBody>
      </p:sp>
      <p:sp>
        <p:nvSpPr>
          <p:cNvPr id="3075" name="Rectangle 3"/>
          <p:cNvSpPr>
            <a:spLocks noGrp="1" noChangeArrowheads="1"/>
          </p:cNvSpPr>
          <p:nvPr>
            <p:ph type="title"/>
          </p:nvPr>
        </p:nvSpPr>
        <p:spPr bwMode="auto">
          <a:xfrm>
            <a:off x="685800" y="152400"/>
            <a:ext cx="6870700" cy="1600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76" name="Rectangle 4"/>
          <p:cNvSpPr>
            <a:spLocks noGrp="1" noChangeArrowheads="1"/>
          </p:cNvSpPr>
          <p:nvPr>
            <p:ph type="body" idx="1"/>
          </p:nvPr>
        </p:nvSpPr>
        <p:spPr bwMode="auto">
          <a:xfrm>
            <a:off x="685800" y="1828800"/>
            <a:ext cx="76962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3013" name="Rectangle 5"/>
          <p:cNvSpPr>
            <a:spLocks noGrp="1" noChangeArrowheads="1"/>
          </p:cNvSpPr>
          <p:nvPr>
            <p:ph type="dt" sz="half" idx="2"/>
          </p:nvPr>
        </p:nvSpPr>
        <p:spPr bwMode="auto">
          <a:xfrm>
            <a:off x="1371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43014" name="Rectangle 6"/>
          <p:cNvSpPr>
            <a:spLocks noGrp="1" noChangeArrowheads="1"/>
          </p:cNvSpPr>
          <p:nvPr>
            <p:ph type="ftr" sz="quarter" idx="3"/>
          </p:nvPr>
        </p:nvSpPr>
        <p:spPr bwMode="auto">
          <a:xfrm>
            <a:off x="35560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43015" name="Rectangle 7"/>
          <p:cNvSpPr>
            <a:spLocks noGrp="1" noChangeArrowheads="1"/>
          </p:cNvSpPr>
          <p:nvPr>
            <p:ph type="sldNum" sz="quarter" idx="4"/>
          </p:nvPr>
        </p:nvSpPr>
        <p:spPr bwMode="auto">
          <a:xfrm>
            <a:off x="67183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C38E97C2-7709-49D2-8673-E5A5BAA934AB}" type="slidenum">
              <a:rPr lang="en-US"/>
              <a:pPr>
                <a:defRPr/>
              </a:pPr>
              <a:t>‹#›</a:t>
            </a:fld>
            <a:endParaRPr lang="en-US"/>
          </a:p>
        </p:txBody>
      </p:sp>
      <p:sp>
        <p:nvSpPr>
          <p:cNvPr id="3080" name="Freeform 8"/>
          <p:cNvSpPr>
            <a:spLocks/>
          </p:cNvSpPr>
          <p:nvPr/>
        </p:nvSpPr>
        <p:spPr bwMode="auto">
          <a:xfrm rot="-3172564">
            <a:off x="7865269" y="24607"/>
            <a:ext cx="1165225" cy="2097087"/>
          </a:xfrm>
          <a:custGeom>
            <a:avLst/>
            <a:gdLst>
              <a:gd name="T0" fmla="*/ 2293 w 2911"/>
              <a:gd name="T1" fmla="*/ 0 h 3703"/>
              <a:gd name="T2" fmla="*/ 130 w 2911"/>
              <a:gd name="T3" fmla="*/ 2835 h 3703"/>
              <a:gd name="T4" fmla="*/ 131 w 2911"/>
              <a:gd name="T5" fmla="*/ 3201 h 3703"/>
              <a:gd name="T6" fmla="*/ 0 w 2911"/>
              <a:gd name="T7" fmla="*/ 3633 h 3703"/>
              <a:gd name="T8" fmla="*/ 50 w 2911"/>
              <a:gd name="T9" fmla="*/ 3703 h 3703"/>
              <a:gd name="T10" fmla="*/ 422 w 2911"/>
              <a:gd name="T11" fmla="*/ 3352 h 3703"/>
              <a:gd name="T12" fmla="*/ 763 w 2911"/>
              <a:gd name="T13" fmla="*/ 3220 h 3703"/>
              <a:gd name="T14" fmla="*/ 2911 w 2911"/>
              <a:gd name="T15" fmla="*/ 428 h 3703"/>
              <a:gd name="T16" fmla="*/ 2589 w 2911"/>
              <a:gd name="T17" fmla="*/ 96 h 3703"/>
              <a:gd name="T18" fmla="*/ 2293 w 2911"/>
              <a:gd name="T19" fmla="*/ 0 h 3703"/>
              <a:gd name="T20" fmla="*/ 2293 w 2911"/>
              <a:gd name="T21" fmla="*/ 0 h 37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close/>
              </a:path>
            </a:pathLst>
          </a:custGeom>
          <a:solidFill>
            <a:schemeClr val="folHlink"/>
          </a:solidFill>
          <a:ln w="9525">
            <a:noFill/>
            <a:round/>
            <a:headEnd/>
            <a:tailEnd/>
          </a:ln>
        </p:spPr>
        <p:txBody>
          <a:bodyPr/>
          <a:lstStyle/>
          <a:p>
            <a:pPr>
              <a:defRPr/>
            </a:pPr>
            <a:endParaRPr lang="en-US"/>
          </a:p>
        </p:txBody>
      </p:sp>
      <p:sp>
        <p:nvSpPr>
          <p:cNvPr id="3081" name="Freeform 9"/>
          <p:cNvSpPr>
            <a:spLocks/>
          </p:cNvSpPr>
          <p:nvPr/>
        </p:nvSpPr>
        <p:spPr bwMode="auto">
          <a:xfrm rot="-3172564">
            <a:off x="7831138" y="192088"/>
            <a:ext cx="1025525" cy="1571625"/>
          </a:xfrm>
          <a:custGeom>
            <a:avLst/>
            <a:gdLst>
              <a:gd name="T0" fmla="*/ 0 w 2561"/>
              <a:gd name="T1" fmla="*/ 2485 h 2777"/>
              <a:gd name="T2" fmla="*/ 432 w 2561"/>
              <a:gd name="T3" fmla="*/ 2553 h 2777"/>
              <a:gd name="T4" fmla="*/ 736 w 2561"/>
              <a:gd name="T5" fmla="*/ 2777 h 2777"/>
              <a:gd name="T6" fmla="*/ 2561 w 2561"/>
              <a:gd name="T7" fmla="*/ 399 h 2777"/>
              <a:gd name="T8" fmla="*/ 2118 w 2561"/>
              <a:gd name="T9" fmla="*/ 82 h 2777"/>
              <a:gd name="T10" fmla="*/ 1898 w 2561"/>
              <a:gd name="T11" fmla="*/ 0 h 2777"/>
              <a:gd name="T12" fmla="*/ 0 w 2561"/>
              <a:gd name="T13" fmla="*/ 2485 h 2777"/>
              <a:gd name="T14" fmla="*/ 0 w 2561"/>
              <a:gd name="T15" fmla="*/ 2485 h 27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1" h="2777">
                <a:moveTo>
                  <a:pt x="0" y="2485"/>
                </a:moveTo>
                <a:lnTo>
                  <a:pt x="432" y="2553"/>
                </a:lnTo>
                <a:lnTo>
                  <a:pt x="736" y="2777"/>
                </a:lnTo>
                <a:lnTo>
                  <a:pt x="2561" y="399"/>
                </a:lnTo>
                <a:lnTo>
                  <a:pt x="2118" y="82"/>
                </a:lnTo>
                <a:lnTo>
                  <a:pt x="1898" y="0"/>
                </a:lnTo>
                <a:lnTo>
                  <a:pt x="0" y="2485"/>
                </a:lnTo>
                <a:close/>
              </a:path>
            </a:pathLst>
          </a:custGeom>
          <a:solidFill>
            <a:schemeClr val="bg2"/>
          </a:solidFill>
          <a:ln w="9525">
            <a:noFill/>
            <a:round/>
            <a:headEnd/>
            <a:tailEnd/>
          </a:ln>
        </p:spPr>
        <p:txBody>
          <a:bodyPr/>
          <a:lstStyle/>
          <a:p>
            <a:pPr>
              <a:defRPr/>
            </a:pPr>
            <a:endParaRPr lang="en-US"/>
          </a:p>
        </p:txBody>
      </p:sp>
      <p:grpSp>
        <p:nvGrpSpPr>
          <p:cNvPr id="3082" name="Group 10"/>
          <p:cNvGrpSpPr>
            <a:grpSpLocks/>
          </p:cNvGrpSpPr>
          <p:nvPr/>
        </p:nvGrpSpPr>
        <p:grpSpPr bwMode="auto">
          <a:xfrm>
            <a:off x="7938" y="5540375"/>
            <a:ext cx="1784350" cy="1246188"/>
            <a:chOff x="5" y="3490"/>
            <a:chExt cx="1124" cy="785"/>
          </a:xfrm>
        </p:grpSpPr>
        <p:sp>
          <p:nvSpPr>
            <p:cNvPr id="3099" name="Freeform 11"/>
            <p:cNvSpPr>
              <a:spLocks/>
            </p:cNvSpPr>
            <p:nvPr userDrawn="1"/>
          </p:nvSpPr>
          <p:spPr bwMode="auto">
            <a:xfrm>
              <a:off x="24" y="3505"/>
              <a:ext cx="1089" cy="649"/>
            </a:xfrm>
            <a:custGeom>
              <a:avLst/>
              <a:gdLst>
                <a:gd name="T0" fmla="*/ 1587 w 2177"/>
                <a:gd name="T1" fmla="*/ 1260 h 1298"/>
                <a:gd name="T2" fmla="*/ 1420 w 2177"/>
                <a:gd name="T3" fmla="*/ 1106 h 1298"/>
                <a:gd name="T4" fmla="*/ 1331 w 2177"/>
                <a:gd name="T5" fmla="*/ 477 h 1298"/>
                <a:gd name="T6" fmla="*/ 2139 w 2177"/>
                <a:gd name="T7" fmla="*/ 330 h 1298"/>
                <a:gd name="T8" fmla="*/ 2177 w 2177"/>
                <a:gd name="T9" fmla="*/ 203 h 1298"/>
                <a:gd name="T10" fmla="*/ 2099 w 2177"/>
                <a:gd name="T11" fmla="*/ 100 h 1298"/>
                <a:gd name="T12" fmla="*/ 1276 w 2177"/>
                <a:gd name="T13" fmla="*/ 211 h 1298"/>
                <a:gd name="T14" fmla="*/ 1219 w 2177"/>
                <a:gd name="T15" fmla="*/ 32 h 1298"/>
                <a:gd name="T16" fmla="*/ 1085 w 2177"/>
                <a:gd name="T17" fmla="*/ 0 h 1298"/>
                <a:gd name="T18" fmla="*/ 958 w 2177"/>
                <a:gd name="T19" fmla="*/ 28 h 1298"/>
                <a:gd name="T20" fmla="*/ 888 w 2177"/>
                <a:gd name="T21" fmla="*/ 106 h 1298"/>
                <a:gd name="T22" fmla="*/ 937 w 2177"/>
                <a:gd name="T23" fmla="*/ 285 h 1298"/>
                <a:gd name="T24" fmla="*/ 660 w 2177"/>
                <a:gd name="T25" fmla="*/ 441 h 1298"/>
                <a:gd name="T26" fmla="*/ 983 w 2177"/>
                <a:gd name="T27" fmla="*/ 473 h 1298"/>
                <a:gd name="T28" fmla="*/ 1112 w 2177"/>
                <a:gd name="T29" fmla="*/ 889 h 1298"/>
                <a:gd name="T30" fmla="*/ 141 w 2177"/>
                <a:gd name="T31" fmla="*/ 469 h 1298"/>
                <a:gd name="T32" fmla="*/ 46 w 2177"/>
                <a:gd name="T33" fmla="*/ 509 h 1298"/>
                <a:gd name="T34" fmla="*/ 0 w 2177"/>
                <a:gd name="T35" fmla="*/ 636 h 1298"/>
                <a:gd name="T36" fmla="*/ 55 w 2177"/>
                <a:gd name="T37" fmla="*/ 779 h 1298"/>
                <a:gd name="T38" fmla="*/ 1139 w 2177"/>
                <a:gd name="T39" fmla="*/ 1288 h 1298"/>
                <a:gd name="T40" fmla="*/ 1378 w 2177"/>
                <a:gd name="T41" fmla="*/ 1256 h 1298"/>
                <a:gd name="T42" fmla="*/ 1570 w 2177"/>
                <a:gd name="T43" fmla="*/ 1298 h 1298"/>
                <a:gd name="T44" fmla="*/ 1587 w 2177"/>
                <a:gd name="T45" fmla="*/ 1260 h 1298"/>
                <a:gd name="T46" fmla="*/ 1587 w 2177"/>
                <a:gd name="T47" fmla="*/ 1260 h 12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close/>
                </a:path>
              </a:pathLst>
            </a:custGeom>
            <a:solidFill>
              <a:srgbClr val="F8F8F8"/>
            </a:solidFill>
            <a:ln w="9525">
              <a:noFill/>
              <a:round/>
              <a:headEnd/>
              <a:tailEnd/>
            </a:ln>
          </p:spPr>
          <p:txBody>
            <a:bodyPr/>
            <a:lstStyle/>
            <a:p>
              <a:pPr>
                <a:defRPr/>
              </a:pPr>
              <a:endParaRPr lang="en-US"/>
            </a:p>
          </p:txBody>
        </p:sp>
        <p:sp>
          <p:nvSpPr>
            <p:cNvPr id="3100" name="Freeform 12"/>
            <p:cNvSpPr>
              <a:spLocks/>
            </p:cNvSpPr>
            <p:nvPr userDrawn="1"/>
          </p:nvSpPr>
          <p:spPr bwMode="auto">
            <a:xfrm>
              <a:off x="1022" y="3582"/>
              <a:ext cx="71" cy="129"/>
            </a:xfrm>
            <a:custGeom>
              <a:avLst/>
              <a:gdLst>
                <a:gd name="T0" fmla="*/ 0 w 143"/>
                <a:gd name="T1" fmla="*/ 7 h 258"/>
                <a:gd name="T2" fmla="*/ 120 w 143"/>
                <a:gd name="T3" fmla="*/ 0 h 258"/>
                <a:gd name="T4" fmla="*/ 143 w 143"/>
                <a:gd name="T5" fmla="*/ 233 h 258"/>
                <a:gd name="T6" fmla="*/ 8 w 143"/>
                <a:gd name="T7" fmla="*/ 258 h 258"/>
                <a:gd name="T8" fmla="*/ 0 w 143"/>
                <a:gd name="T9" fmla="*/ 7 h 258"/>
                <a:gd name="T10" fmla="*/ 0 w 143"/>
                <a:gd name="T11" fmla="*/ 7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258">
                  <a:moveTo>
                    <a:pt x="0" y="7"/>
                  </a:moveTo>
                  <a:lnTo>
                    <a:pt x="120" y="0"/>
                  </a:lnTo>
                  <a:lnTo>
                    <a:pt x="143" y="233"/>
                  </a:lnTo>
                  <a:lnTo>
                    <a:pt x="8" y="258"/>
                  </a:lnTo>
                  <a:lnTo>
                    <a:pt x="0" y="7"/>
                  </a:lnTo>
                  <a:close/>
                </a:path>
              </a:pathLst>
            </a:custGeom>
            <a:solidFill>
              <a:schemeClr val="accent1"/>
            </a:solidFill>
            <a:ln w="9525">
              <a:noFill/>
              <a:round/>
              <a:headEnd/>
              <a:tailEnd/>
            </a:ln>
          </p:spPr>
          <p:txBody>
            <a:bodyPr/>
            <a:lstStyle/>
            <a:p>
              <a:pPr>
                <a:defRPr/>
              </a:pPr>
              <a:endParaRPr lang="en-US"/>
            </a:p>
          </p:txBody>
        </p:sp>
        <p:sp>
          <p:nvSpPr>
            <p:cNvPr id="3101" name="Freeform 13"/>
            <p:cNvSpPr>
              <a:spLocks/>
            </p:cNvSpPr>
            <p:nvPr userDrawn="1"/>
          </p:nvSpPr>
          <p:spPr bwMode="auto">
            <a:xfrm>
              <a:off x="20" y="3774"/>
              <a:ext cx="792" cy="410"/>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w="9525">
              <a:noFill/>
              <a:round/>
              <a:headEnd/>
              <a:tailEnd/>
            </a:ln>
          </p:spPr>
          <p:txBody>
            <a:bodyPr/>
            <a:lstStyle/>
            <a:p>
              <a:pPr>
                <a:defRPr/>
              </a:pPr>
              <a:endParaRPr lang="en-US"/>
            </a:p>
          </p:txBody>
        </p:sp>
        <p:sp>
          <p:nvSpPr>
            <p:cNvPr id="3102" name="Freeform 14"/>
            <p:cNvSpPr>
              <a:spLocks/>
            </p:cNvSpPr>
            <p:nvPr userDrawn="1"/>
          </p:nvSpPr>
          <p:spPr bwMode="auto">
            <a:xfrm>
              <a:off x="129" y="3808"/>
              <a:ext cx="525" cy="374"/>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w="9525">
              <a:noFill/>
              <a:round/>
              <a:headEnd/>
              <a:tailEnd/>
            </a:ln>
          </p:spPr>
          <p:txBody>
            <a:bodyPr/>
            <a:lstStyle/>
            <a:p>
              <a:pPr>
                <a:defRPr/>
              </a:pPr>
              <a:endParaRPr lang="en-US"/>
            </a:p>
          </p:txBody>
        </p:sp>
        <p:sp>
          <p:nvSpPr>
            <p:cNvPr id="3103" name="Freeform 15"/>
            <p:cNvSpPr>
              <a:spLocks/>
            </p:cNvSpPr>
            <p:nvPr userDrawn="1"/>
          </p:nvSpPr>
          <p:spPr bwMode="auto">
            <a:xfrm>
              <a:off x="485" y="3532"/>
              <a:ext cx="135" cy="121"/>
            </a:xfrm>
            <a:custGeom>
              <a:avLst/>
              <a:gdLst>
                <a:gd name="T0" fmla="*/ 0 w 272"/>
                <a:gd name="T1" fmla="*/ 28 h 241"/>
                <a:gd name="T2" fmla="*/ 160 w 272"/>
                <a:gd name="T3" fmla="*/ 0 h 241"/>
                <a:gd name="T4" fmla="*/ 251 w 272"/>
                <a:gd name="T5" fmla="*/ 36 h 241"/>
                <a:gd name="T6" fmla="*/ 272 w 272"/>
                <a:gd name="T7" fmla="*/ 139 h 241"/>
                <a:gd name="T8" fmla="*/ 164 w 272"/>
                <a:gd name="T9" fmla="*/ 146 h 241"/>
                <a:gd name="T10" fmla="*/ 32 w 272"/>
                <a:gd name="T11" fmla="*/ 241 h 241"/>
                <a:gd name="T12" fmla="*/ 0 w 272"/>
                <a:gd name="T13" fmla="*/ 28 h 241"/>
                <a:gd name="T14" fmla="*/ 0 w 272"/>
                <a:gd name="T15" fmla="*/ 28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 h="241">
                  <a:moveTo>
                    <a:pt x="0" y="28"/>
                  </a:moveTo>
                  <a:lnTo>
                    <a:pt x="160" y="0"/>
                  </a:lnTo>
                  <a:lnTo>
                    <a:pt x="251" y="36"/>
                  </a:lnTo>
                  <a:lnTo>
                    <a:pt x="272" y="139"/>
                  </a:lnTo>
                  <a:lnTo>
                    <a:pt x="164" y="146"/>
                  </a:lnTo>
                  <a:lnTo>
                    <a:pt x="32" y="241"/>
                  </a:lnTo>
                  <a:lnTo>
                    <a:pt x="0" y="28"/>
                  </a:lnTo>
                  <a:close/>
                </a:path>
              </a:pathLst>
            </a:custGeom>
            <a:solidFill>
              <a:schemeClr val="hlink"/>
            </a:solidFill>
            <a:ln w="9525">
              <a:noFill/>
              <a:round/>
              <a:headEnd/>
              <a:tailEnd/>
            </a:ln>
          </p:spPr>
          <p:txBody>
            <a:bodyPr/>
            <a:lstStyle/>
            <a:p>
              <a:pPr>
                <a:defRPr/>
              </a:pPr>
              <a:endParaRPr lang="en-US"/>
            </a:p>
          </p:txBody>
        </p:sp>
        <p:sp>
          <p:nvSpPr>
            <p:cNvPr id="3104" name="Freeform 16"/>
            <p:cNvSpPr>
              <a:spLocks/>
            </p:cNvSpPr>
            <p:nvPr userDrawn="1"/>
          </p:nvSpPr>
          <p:spPr bwMode="auto">
            <a:xfrm>
              <a:off x="641" y="4163"/>
              <a:ext cx="76" cy="112"/>
            </a:xfrm>
            <a:custGeom>
              <a:avLst/>
              <a:gdLst>
                <a:gd name="T0" fmla="*/ 152 w 152"/>
                <a:gd name="T1" fmla="*/ 4 h 224"/>
                <a:gd name="T2" fmla="*/ 152 w 152"/>
                <a:gd name="T3" fmla="*/ 224 h 224"/>
                <a:gd name="T4" fmla="*/ 0 w 152"/>
                <a:gd name="T5" fmla="*/ 8 h 224"/>
                <a:gd name="T6" fmla="*/ 72 w 152"/>
                <a:gd name="T7" fmla="*/ 0 h 224"/>
                <a:gd name="T8" fmla="*/ 152 w 152"/>
                <a:gd name="T9" fmla="*/ 4 h 224"/>
                <a:gd name="T10" fmla="*/ 152 w 152"/>
                <a:gd name="T11" fmla="*/ 4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224">
                  <a:moveTo>
                    <a:pt x="152" y="4"/>
                  </a:moveTo>
                  <a:lnTo>
                    <a:pt x="152" y="224"/>
                  </a:lnTo>
                  <a:lnTo>
                    <a:pt x="0" y="8"/>
                  </a:lnTo>
                  <a:lnTo>
                    <a:pt x="72" y="0"/>
                  </a:lnTo>
                  <a:lnTo>
                    <a:pt x="152" y="4"/>
                  </a:lnTo>
                  <a:close/>
                </a:path>
              </a:pathLst>
            </a:custGeom>
            <a:solidFill>
              <a:schemeClr val="hlink"/>
            </a:solidFill>
            <a:ln w="9525">
              <a:noFill/>
              <a:round/>
              <a:headEnd/>
              <a:tailEnd/>
            </a:ln>
          </p:spPr>
          <p:txBody>
            <a:bodyPr/>
            <a:lstStyle/>
            <a:p>
              <a:pPr>
                <a:defRPr/>
              </a:pPr>
              <a:endParaRPr lang="en-US"/>
            </a:p>
          </p:txBody>
        </p:sp>
        <p:sp>
          <p:nvSpPr>
            <p:cNvPr id="3105" name="Freeform 17"/>
            <p:cNvSpPr>
              <a:spLocks/>
            </p:cNvSpPr>
            <p:nvPr userDrawn="1"/>
          </p:nvSpPr>
          <p:spPr bwMode="auto">
            <a:xfrm>
              <a:off x="504" y="3607"/>
              <a:ext cx="193" cy="383"/>
            </a:xfrm>
            <a:custGeom>
              <a:avLst/>
              <a:gdLst>
                <a:gd name="T0" fmla="*/ 0 w 386"/>
                <a:gd name="T1" fmla="*/ 80 h 764"/>
                <a:gd name="T2" fmla="*/ 87 w 386"/>
                <a:gd name="T3" fmla="*/ 0 h 764"/>
                <a:gd name="T4" fmla="*/ 232 w 386"/>
                <a:gd name="T5" fmla="*/ 6 h 764"/>
                <a:gd name="T6" fmla="*/ 386 w 386"/>
                <a:gd name="T7" fmla="*/ 764 h 764"/>
                <a:gd name="T8" fmla="*/ 279 w 386"/>
                <a:gd name="T9" fmla="*/ 720 h 764"/>
                <a:gd name="T10" fmla="*/ 152 w 386"/>
                <a:gd name="T11" fmla="*/ 677 h 764"/>
                <a:gd name="T12" fmla="*/ 0 w 386"/>
                <a:gd name="T13" fmla="*/ 80 h 764"/>
                <a:gd name="T14" fmla="*/ 0 w 386"/>
                <a:gd name="T15" fmla="*/ 80 h 7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 h="764">
                  <a:moveTo>
                    <a:pt x="0" y="80"/>
                  </a:moveTo>
                  <a:lnTo>
                    <a:pt x="87" y="0"/>
                  </a:lnTo>
                  <a:lnTo>
                    <a:pt x="232" y="6"/>
                  </a:lnTo>
                  <a:lnTo>
                    <a:pt x="386" y="764"/>
                  </a:lnTo>
                  <a:lnTo>
                    <a:pt x="279" y="720"/>
                  </a:lnTo>
                  <a:lnTo>
                    <a:pt x="152" y="677"/>
                  </a:lnTo>
                  <a:lnTo>
                    <a:pt x="0" y="80"/>
                  </a:lnTo>
                  <a:close/>
                </a:path>
              </a:pathLst>
            </a:custGeom>
            <a:solidFill>
              <a:schemeClr val="bg2"/>
            </a:solidFill>
            <a:ln w="9525">
              <a:noFill/>
              <a:round/>
              <a:headEnd/>
              <a:tailEnd/>
            </a:ln>
          </p:spPr>
          <p:txBody>
            <a:bodyPr/>
            <a:lstStyle/>
            <a:p>
              <a:pPr>
                <a:defRPr/>
              </a:pPr>
              <a:endParaRPr lang="en-US"/>
            </a:p>
          </p:txBody>
        </p:sp>
        <p:sp>
          <p:nvSpPr>
            <p:cNvPr id="3106" name="Freeform 18"/>
            <p:cNvSpPr>
              <a:spLocks/>
            </p:cNvSpPr>
            <p:nvPr userDrawn="1"/>
          </p:nvSpPr>
          <p:spPr bwMode="auto">
            <a:xfrm>
              <a:off x="668" y="3590"/>
              <a:ext cx="364" cy="174"/>
            </a:xfrm>
            <a:custGeom>
              <a:avLst/>
              <a:gdLst>
                <a:gd name="T0" fmla="*/ 692 w 728"/>
                <a:gd name="T1" fmla="*/ 0 h 348"/>
                <a:gd name="T2" fmla="*/ 0 w 728"/>
                <a:gd name="T3" fmla="*/ 106 h 348"/>
                <a:gd name="T4" fmla="*/ 28 w 728"/>
                <a:gd name="T5" fmla="*/ 348 h 348"/>
                <a:gd name="T6" fmla="*/ 715 w 728"/>
                <a:gd name="T7" fmla="*/ 237 h 348"/>
                <a:gd name="T8" fmla="*/ 728 w 728"/>
                <a:gd name="T9" fmla="*/ 43 h 348"/>
                <a:gd name="T10" fmla="*/ 692 w 728"/>
                <a:gd name="T11" fmla="*/ 0 h 348"/>
                <a:gd name="T12" fmla="*/ 692 w 728"/>
                <a:gd name="T13" fmla="*/ 0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348">
                  <a:moveTo>
                    <a:pt x="692" y="0"/>
                  </a:moveTo>
                  <a:lnTo>
                    <a:pt x="0" y="106"/>
                  </a:lnTo>
                  <a:lnTo>
                    <a:pt x="28" y="348"/>
                  </a:lnTo>
                  <a:lnTo>
                    <a:pt x="715" y="237"/>
                  </a:lnTo>
                  <a:lnTo>
                    <a:pt x="728" y="43"/>
                  </a:lnTo>
                  <a:lnTo>
                    <a:pt x="692" y="0"/>
                  </a:lnTo>
                  <a:close/>
                </a:path>
              </a:pathLst>
            </a:custGeom>
            <a:solidFill>
              <a:schemeClr val="bg2"/>
            </a:solidFill>
            <a:ln w="9525">
              <a:noFill/>
              <a:round/>
              <a:headEnd/>
              <a:tailEnd/>
            </a:ln>
          </p:spPr>
          <p:txBody>
            <a:bodyPr/>
            <a:lstStyle/>
            <a:p>
              <a:pPr>
                <a:defRPr/>
              </a:pPr>
              <a:endParaRPr lang="en-US"/>
            </a:p>
          </p:txBody>
        </p:sp>
        <p:sp>
          <p:nvSpPr>
            <p:cNvPr id="3107" name="Freeform 19"/>
            <p:cNvSpPr>
              <a:spLocks/>
            </p:cNvSpPr>
            <p:nvPr userDrawn="1"/>
          </p:nvSpPr>
          <p:spPr bwMode="auto">
            <a:xfrm>
              <a:off x="347" y="3693"/>
              <a:ext cx="156" cy="67"/>
            </a:xfrm>
            <a:custGeom>
              <a:avLst/>
              <a:gdLst>
                <a:gd name="T0" fmla="*/ 272 w 312"/>
                <a:gd name="T1" fmla="*/ 0 h 135"/>
                <a:gd name="T2" fmla="*/ 0 w 312"/>
                <a:gd name="T3" fmla="*/ 78 h 135"/>
                <a:gd name="T4" fmla="*/ 312 w 312"/>
                <a:gd name="T5" fmla="*/ 135 h 135"/>
                <a:gd name="T6" fmla="*/ 272 w 312"/>
                <a:gd name="T7" fmla="*/ 0 h 135"/>
                <a:gd name="T8" fmla="*/ 272 w 312"/>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35">
                  <a:moveTo>
                    <a:pt x="272" y="0"/>
                  </a:moveTo>
                  <a:lnTo>
                    <a:pt x="0" y="78"/>
                  </a:lnTo>
                  <a:lnTo>
                    <a:pt x="312" y="135"/>
                  </a:lnTo>
                  <a:lnTo>
                    <a:pt x="272" y="0"/>
                  </a:lnTo>
                  <a:close/>
                </a:path>
              </a:pathLst>
            </a:custGeom>
            <a:solidFill>
              <a:schemeClr val="accent1"/>
            </a:solidFill>
            <a:ln w="9525">
              <a:noFill/>
              <a:round/>
              <a:headEnd/>
              <a:tailEnd/>
            </a:ln>
          </p:spPr>
          <p:txBody>
            <a:bodyPr/>
            <a:lstStyle/>
            <a:p>
              <a:pPr>
                <a:defRPr/>
              </a:pPr>
              <a:endParaRPr lang="en-US"/>
            </a:p>
          </p:txBody>
        </p:sp>
        <p:grpSp>
          <p:nvGrpSpPr>
            <p:cNvPr id="3108" name="Group 20"/>
            <p:cNvGrpSpPr>
              <a:grpSpLocks/>
            </p:cNvGrpSpPr>
            <p:nvPr userDrawn="1"/>
          </p:nvGrpSpPr>
          <p:grpSpPr bwMode="auto">
            <a:xfrm>
              <a:off x="5" y="3490"/>
              <a:ext cx="1124" cy="780"/>
              <a:chOff x="5" y="3490"/>
              <a:chExt cx="1124" cy="780"/>
            </a:xfrm>
          </p:grpSpPr>
          <p:grpSp>
            <p:nvGrpSpPr>
              <p:cNvPr id="3109" name="Group 21"/>
              <p:cNvGrpSpPr>
                <a:grpSpLocks/>
              </p:cNvGrpSpPr>
              <p:nvPr userDrawn="1"/>
            </p:nvGrpSpPr>
            <p:grpSpPr bwMode="auto">
              <a:xfrm>
                <a:off x="499" y="3562"/>
                <a:ext cx="548" cy="708"/>
                <a:chOff x="499" y="3562"/>
                <a:chExt cx="548" cy="708"/>
              </a:xfrm>
            </p:grpSpPr>
            <p:sp>
              <p:nvSpPr>
                <p:cNvPr id="3122" name="Freeform 22"/>
                <p:cNvSpPr>
                  <a:spLocks/>
                </p:cNvSpPr>
                <p:nvPr userDrawn="1"/>
              </p:nvSpPr>
              <p:spPr bwMode="auto">
                <a:xfrm>
                  <a:off x="499" y="3587"/>
                  <a:ext cx="157" cy="87"/>
                </a:xfrm>
                <a:custGeom>
                  <a:avLst/>
                  <a:gdLst>
                    <a:gd name="T0" fmla="*/ 0 w 313"/>
                    <a:gd name="T1" fmla="*/ 107 h 175"/>
                    <a:gd name="T2" fmla="*/ 114 w 313"/>
                    <a:gd name="T3" fmla="*/ 10 h 175"/>
                    <a:gd name="T4" fmla="*/ 213 w 313"/>
                    <a:gd name="T5" fmla="*/ 0 h 175"/>
                    <a:gd name="T6" fmla="*/ 292 w 313"/>
                    <a:gd name="T7" fmla="*/ 27 h 175"/>
                    <a:gd name="T8" fmla="*/ 313 w 313"/>
                    <a:gd name="T9" fmla="*/ 91 h 175"/>
                    <a:gd name="T10" fmla="*/ 167 w 313"/>
                    <a:gd name="T11" fmla="*/ 67 h 175"/>
                    <a:gd name="T12" fmla="*/ 74 w 313"/>
                    <a:gd name="T13" fmla="*/ 101 h 175"/>
                    <a:gd name="T14" fmla="*/ 13 w 313"/>
                    <a:gd name="T15" fmla="*/ 175 h 175"/>
                    <a:gd name="T16" fmla="*/ 0 w 313"/>
                    <a:gd name="T17" fmla="*/ 107 h 175"/>
                    <a:gd name="T18" fmla="*/ 0 w 313"/>
                    <a:gd name="T19" fmla="*/ 107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close/>
                    </a:path>
                  </a:pathLst>
                </a:custGeom>
                <a:solidFill>
                  <a:schemeClr val="accent2"/>
                </a:solidFill>
                <a:ln w="9525">
                  <a:noFill/>
                  <a:round/>
                  <a:headEnd/>
                  <a:tailEnd/>
                </a:ln>
              </p:spPr>
              <p:txBody>
                <a:bodyPr/>
                <a:lstStyle/>
                <a:p>
                  <a:pPr>
                    <a:defRPr/>
                  </a:pPr>
                  <a:endParaRPr lang="en-US"/>
                </a:p>
              </p:txBody>
            </p:sp>
            <p:sp>
              <p:nvSpPr>
                <p:cNvPr id="3123" name="Freeform 23"/>
                <p:cNvSpPr>
                  <a:spLocks/>
                </p:cNvSpPr>
                <p:nvPr userDrawn="1"/>
              </p:nvSpPr>
              <p:spPr bwMode="auto">
                <a:xfrm>
                  <a:off x="636" y="4137"/>
                  <a:ext cx="115" cy="133"/>
                </a:xfrm>
                <a:custGeom>
                  <a:avLst/>
                  <a:gdLst>
                    <a:gd name="T0" fmla="*/ 0 w 230"/>
                    <a:gd name="T1" fmla="*/ 40 h 266"/>
                    <a:gd name="T2" fmla="*/ 160 w 230"/>
                    <a:gd name="T3" fmla="*/ 266 h 266"/>
                    <a:gd name="T4" fmla="*/ 230 w 230"/>
                    <a:gd name="T5" fmla="*/ 251 h 266"/>
                    <a:gd name="T6" fmla="*/ 223 w 230"/>
                    <a:gd name="T7" fmla="*/ 17 h 266"/>
                    <a:gd name="T8" fmla="*/ 166 w 230"/>
                    <a:gd name="T9" fmla="*/ 0 h 266"/>
                    <a:gd name="T10" fmla="*/ 179 w 230"/>
                    <a:gd name="T11" fmla="*/ 197 h 266"/>
                    <a:gd name="T12" fmla="*/ 71 w 230"/>
                    <a:gd name="T13" fmla="*/ 4 h 266"/>
                    <a:gd name="T14" fmla="*/ 0 w 230"/>
                    <a:gd name="T15" fmla="*/ 40 h 266"/>
                    <a:gd name="T16" fmla="*/ 0 w 230"/>
                    <a:gd name="T17" fmla="*/ 40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266">
                      <a:moveTo>
                        <a:pt x="0" y="40"/>
                      </a:moveTo>
                      <a:lnTo>
                        <a:pt x="160" y="266"/>
                      </a:lnTo>
                      <a:lnTo>
                        <a:pt x="230" y="251"/>
                      </a:lnTo>
                      <a:lnTo>
                        <a:pt x="223" y="17"/>
                      </a:lnTo>
                      <a:lnTo>
                        <a:pt x="166" y="0"/>
                      </a:lnTo>
                      <a:lnTo>
                        <a:pt x="179" y="197"/>
                      </a:lnTo>
                      <a:lnTo>
                        <a:pt x="71" y="4"/>
                      </a:lnTo>
                      <a:lnTo>
                        <a:pt x="0" y="40"/>
                      </a:lnTo>
                      <a:close/>
                    </a:path>
                  </a:pathLst>
                </a:custGeom>
                <a:solidFill>
                  <a:schemeClr val="accent2"/>
                </a:solidFill>
                <a:ln w="9525">
                  <a:noFill/>
                  <a:round/>
                  <a:headEnd/>
                  <a:tailEnd/>
                </a:ln>
              </p:spPr>
              <p:txBody>
                <a:bodyPr/>
                <a:lstStyle/>
                <a:p>
                  <a:pPr>
                    <a:defRPr/>
                  </a:pPr>
                  <a:endParaRPr lang="en-US"/>
                </a:p>
              </p:txBody>
            </p:sp>
            <p:sp>
              <p:nvSpPr>
                <p:cNvPr id="3124" name="Freeform 24"/>
                <p:cNvSpPr>
                  <a:spLocks/>
                </p:cNvSpPr>
                <p:nvPr userDrawn="1"/>
              </p:nvSpPr>
              <p:spPr bwMode="auto">
                <a:xfrm>
                  <a:off x="1004" y="3562"/>
                  <a:ext cx="43" cy="117"/>
                </a:xfrm>
                <a:custGeom>
                  <a:avLst/>
                  <a:gdLst>
                    <a:gd name="T0" fmla="*/ 0 w 87"/>
                    <a:gd name="T1" fmla="*/ 19 h 234"/>
                    <a:gd name="T2" fmla="*/ 36 w 87"/>
                    <a:gd name="T3" fmla="*/ 93 h 234"/>
                    <a:gd name="T4" fmla="*/ 44 w 87"/>
                    <a:gd name="T5" fmla="*/ 154 h 234"/>
                    <a:gd name="T6" fmla="*/ 27 w 87"/>
                    <a:gd name="T7" fmla="*/ 234 h 234"/>
                    <a:gd name="T8" fmla="*/ 80 w 87"/>
                    <a:gd name="T9" fmla="*/ 220 h 234"/>
                    <a:gd name="T10" fmla="*/ 87 w 87"/>
                    <a:gd name="T11" fmla="*/ 116 h 234"/>
                    <a:gd name="T12" fmla="*/ 46 w 87"/>
                    <a:gd name="T13" fmla="*/ 0 h 234"/>
                    <a:gd name="T14" fmla="*/ 0 w 87"/>
                    <a:gd name="T15" fmla="*/ 19 h 234"/>
                    <a:gd name="T16" fmla="*/ 0 w 87"/>
                    <a:gd name="T17" fmla="*/ 19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34">
                      <a:moveTo>
                        <a:pt x="0" y="19"/>
                      </a:moveTo>
                      <a:lnTo>
                        <a:pt x="36" y="93"/>
                      </a:lnTo>
                      <a:lnTo>
                        <a:pt x="44" y="154"/>
                      </a:lnTo>
                      <a:lnTo>
                        <a:pt x="27" y="234"/>
                      </a:lnTo>
                      <a:lnTo>
                        <a:pt x="80" y="220"/>
                      </a:lnTo>
                      <a:lnTo>
                        <a:pt x="87" y="116"/>
                      </a:lnTo>
                      <a:lnTo>
                        <a:pt x="46" y="0"/>
                      </a:lnTo>
                      <a:lnTo>
                        <a:pt x="0" y="19"/>
                      </a:lnTo>
                      <a:close/>
                    </a:path>
                  </a:pathLst>
                </a:custGeom>
                <a:solidFill>
                  <a:schemeClr val="accent2"/>
                </a:solidFill>
                <a:ln w="9525">
                  <a:noFill/>
                  <a:round/>
                  <a:headEnd/>
                  <a:tailEnd/>
                </a:ln>
              </p:spPr>
              <p:txBody>
                <a:bodyPr/>
                <a:lstStyle/>
                <a:p>
                  <a:pPr>
                    <a:defRPr/>
                  </a:pPr>
                  <a:endParaRPr lang="en-US"/>
                </a:p>
              </p:txBody>
            </p:sp>
          </p:grpSp>
          <p:sp>
            <p:nvSpPr>
              <p:cNvPr id="3110" name="Freeform 25"/>
              <p:cNvSpPr>
                <a:spLocks/>
              </p:cNvSpPr>
              <p:nvPr userDrawn="1"/>
            </p:nvSpPr>
            <p:spPr bwMode="auto">
              <a:xfrm>
                <a:off x="76" y="3732"/>
                <a:ext cx="595" cy="250"/>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w="9525">
                <a:noFill/>
                <a:round/>
                <a:headEnd/>
                <a:tailEnd/>
              </a:ln>
            </p:spPr>
            <p:txBody>
              <a:bodyPr/>
              <a:lstStyle/>
              <a:p>
                <a:pPr>
                  <a:defRPr/>
                </a:pPr>
                <a:endParaRPr lang="en-US"/>
              </a:p>
            </p:txBody>
          </p:sp>
          <p:sp>
            <p:nvSpPr>
              <p:cNvPr id="3111" name="Freeform 26"/>
              <p:cNvSpPr>
                <a:spLocks/>
              </p:cNvSpPr>
              <p:nvPr userDrawn="1"/>
            </p:nvSpPr>
            <p:spPr bwMode="auto">
              <a:xfrm>
                <a:off x="260" y="3886"/>
                <a:ext cx="244" cy="148"/>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w="9525">
                <a:noFill/>
                <a:round/>
                <a:headEnd/>
                <a:tailEnd/>
              </a:ln>
            </p:spPr>
            <p:txBody>
              <a:bodyPr/>
              <a:lstStyle/>
              <a:p>
                <a:pPr>
                  <a:defRPr/>
                </a:pPr>
                <a:endParaRPr lang="en-US"/>
              </a:p>
            </p:txBody>
          </p:sp>
          <p:sp>
            <p:nvSpPr>
              <p:cNvPr id="3112" name="Freeform 27"/>
              <p:cNvSpPr>
                <a:spLocks/>
              </p:cNvSpPr>
              <p:nvPr userDrawn="1"/>
            </p:nvSpPr>
            <p:spPr bwMode="auto">
              <a:xfrm>
                <a:off x="565" y="3680"/>
                <a:ext cx="107" cy="238"/>
              </a:xfrm>
              <a:custGeom>
                <a:avLst/>
                <a:gdLst>
                  <a:gd name="T0" fmla="*/ 24 w 213"/>
                  <a:gd name="T1" fmla="*/ 0 h 478"/>
                  <a:gd name="T2" fmla="*/ 91 w 213"/>
                  <a:gd name="T3" fmla="*/ 25 h 478"/>
                  <a:gd name="T4" fmla="*/ 80 w 213"/>
                  <a:gd name="T5" fmla="*/ 192 h 478"/>
                  <a:gd name="T6" fmla="*/ 106 w 213"/>
                  <a:gd name="T7" fmla="*/ 327 h 478"/>
                  <a:gd name="T8" fmla="*/ 213 w 213"/>
                  <a:gd name="T9" fmla="*/ 451 h 478"/>
                  <a:gd name="T10" fmla="*/ 97 w 213"/>
                  <a:gd name="T11" fmla="*/ 478 h 478"/>
                  <a:gd name="T12" fmla="*/ 30 w 213"/>
                  <a:gd name="T13" fmla="*/ 344 h 478"/>
                  <a:gd name="T14" fmla="*/ 0 w 213"/>
                  <a:gd name="T15" fmla="*/ 57 h 478"/>
                  <a:gd name="T16" fmla="*/ 24 w 213"/>
                  <a:gd name="T17" fmla="*/ 0 h 478"/>
                  <a:gd name="T18" fmla="*/ 24 w 213"/>
                  <a:gd name="T19" fmla="*/ 0 h 4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close/>
                  </a:path>
                </a:pathLst>
              </a:custGeom>
              <a:solidFill>
                <a:schemeClr val="accent2"/>
              </a:solidFill>
              <a:ln w="9525">
                <a:noFill/>
                <a:round/>
                <a:headEnd/>
                <a:tailEnd/>
              </a:ln>
            </p:spPr>
            <p:txBody>
              <a:bodyPr/>
              <a:lstStyle/>
              <a:p>
                <a:pPr>
                  <a:defRPr/>
                </a:pPr>
                <a:endParaRPr lang="en-US"/>
              </a:p>
            </p:txBody>
          </p:sp>
          <p:grpSp>
            <p:nvGrpSpPr>
              <p:cNvPr id="3113" name="Group 28"/>
              <p:cNvGrpSpPr>
                <a:grpSpLocks/>
              </p:cNvGrpSpPr>
              <p:nvPr userDrawn="1"/>
            </p:nvGrpSpPr>
            <p:grpSpPr bwMode="auto">
              <a:xfrm>
                <a:off x="5" y="3490"/>
                <a:ext cx="1124" cy="678"/>
                <a:chOff x="5" y="3490"/>
                <a:chExt cx="1124" cy="678"/>
              </a:xfrm>
            </p:grpSpPr>
            <p:sp>
              <p:nvSpPr>
                <p:cNvPr id="3114" name="Freeform 29"/>
                <p:cNvSpPr>
                  <a:spLocks/>
                </p:cNvSpPr>
                <p:nvPr userDrawn="1"/>
              </p:nvSpPr>
              <p:spPr bwMode="auto">
                <a:xfrm>
                  <a:off x="669" y="4048"/>
                  <a:ext cx="75" cy="87"/>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w="9525">
                  <a:noFill/>
                  <a:round/>
                  <a:headEnd/>
                  <a:tailEnd/>
                </a:ln>
              </p:spPr>
              <p:txBody>
                <a:bodyPr/>
                <a:lstStyle/>
                <a:p>
                  <a:pPr>
                    <a:defRPr/>
                  </a:pPr>
                  <a:endParaRPr lang="en-US"/>
                </a:p>
              </p:txBody>
            </p:sp>
            <p:sp>
              <p:nvSpPr>
                <p:cNvPr id="3115" name="Freeform 30"/>
                <p:cNvSpPr>
                  <a:spLocks/>
                </p:cNvSpPr>
                <p:nvPr userDrawn="1"/>
              </p:nvSpPr>
              <p:spPr bwMode="auto">
                <a:xfrm>
                  <a:off x="5" y="3728"/>
                  <a:ext cx="842" cy="440"/>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w="9525">
                  <a:noFill/>
                  <a:round/>
                  <a:headEnd/>
                  <a:tailEnd/>
                </a:ln>
              </p:spPr>
              <p:txBody>
                <a:bodyPr/>
                <a:lstStyle/>
                <a:p>
                  <a:pPr>
                    <a:defRPr/>
                  </a:pPr>
                  <a:endParaRPr lang="en-US"/>
                </a:p>
              </p:txBody>
            </p:sp>
            <p:sp>
              <p:nvSpPr>
                <p:cNvPr id="3116" name="Freeform 31"/>
                <p:cNvSpPr>
                  <a:spLocks/>
                </p:cNvSpPr>
                <p:nvPr userDrawn="1"/>
              </p:nvSpPr>
              <p:spPr bwMode="auto">
                <a:xfrm>
                  <a:off x="106" y="3770"/>
                  <a:ext cx="80" cy="167"/>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w="9525">
                  <a:noFill/>
                  <a:round/>
                  <a:headEnd/>
                  <a:tailEnd/>
                </a:ln>
              </p:spPr>
              <p:txBody>
                <a:bodyPr/>
                <a:lstStyle/>
                <a:p>
                  <a:pPr>
                    <a:defRPr/>
                  </a:pPr>
                  <a:endParaRPr lang="en-US"/>
                </a:p>
              </p:txBody>
            </p:sp>
            <p:sp>
              <p:nvSpPr>
                <p:cNvPr id="3117" name="Freeform 32"/>
                <p:cNvSpPr>
                  <a:spLocks/>
                </p:cNvSpPr>
                <p:nvPr userDrawn="1"/>
              </p:nvSpPr>
              <p:spPr bwMode="auto">
                <a:xfrm>
                  <a:off x="449" y="3490"/>
                  <a:ext cx="322" cy="594"/>
                </a:xfrm>
                <a:custGeom>
                  <a:avLst/>
                  <a:gdLst>
                    <a:gd name="T0" fmla="*/ 218 w 642"/>
                    <a:gd name="T1" fmla="*/ 896 h 1188"/>
                    <a:gd name="T2" fmla="*/ 0 w 642"/>
                    <a:gd name="T3" fmla="*/ 124 h 1188"/>
                    <a:gd name="T4" fmla="*/ 81 w 642"/>
                    <a:gd name="T5" fmla="*/ 38 h 1188"/>
                    <a:gd name="T6" fmla="*/ 258 w 642"/>
                    <a:gd name="T7" fmla="*/ 0 h 1188"/>
                    <a:gd name="T8" fmla="*/ 399 w 642"/>
                    <a:gd name="T9" fmla="*/ 57 h 1188"/>
                    <a:gd name="T10" fmla="*/ 642 w 642"/>
                    <a:gd name="T11" fmla="*/ 1188 h 1188"/>
                    <a:gd name="T12" fmla="*/ 555 w 642"/>
                    <a:gd name="T13" fmla="*/ 1091 h 1188"/>
                    <a:gd name="T14" fmla="*/ 355 w 642"/>
                    <a:gd name="T15" fmla="*/ 97 h 1188"/>
                    <a:gd name="T16" fmla="*/ 226 w 642"/>
                    <a:gd name="T17" fmla="*/ 61 h 1188"/>
                    <a:gd name="T18" fmla="*/ 119 w 642"/>
                    <a:gd name="T19" fmla="*/ 74 h 1188"/>
                    <a:gd name="T20" fmla="*/ 76 w 642"/>
                    <a:gd name="T21" fmla="*/ 141 h 1188"/>
                    <a:gd name="T22" fmla="*/ 306 w 642"/>
                    <a:gd name="T23" fmla="*/ 924 h 1188"/>
                    <a:gd name="T24" fmla="*/ 218 w 642"/>
                    <a:gd name="T25" fmla="*/ 896 h 1188"/>
                    <a:gd name="T26" fmla="*/ 218 w 642"/>
                    <a:gd name="T27" fmla="*/ 896 h 1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close/>
                    </a:path>
                  </a:pathLst>
                </a:custGeom>
                <a:solidFill>
                  <a:schemeClr val="accent2"/>
                </a:solidFill>
                <a:ln w="9525">
                  <a:noFill/>
                  <a:round/>
                  <a:headEnd/>
                  <a:tailEnd/>
                </a:ln>
              </p:spPr>
              <p:txBody>
                <a:bodyPr/>
                <a:lstStyle/>
                <a:p>
                  <a:pPr>
                    <a:defRPr/>
                  </a:pPr>
                  <a:endParaRPr lang="en-US"/>
                </a:p>
              </p:txBody>
            </p:sp>
            <p:sp>
              <p:nvSpPr>
                <p:cNvPr id="3118" name="Freeform 33"/>
                <p:cNvSpPr>
                  <a:spLocks/>
                </p:cNvSpPr>
                <p:nvPr userDrawn="1"/>
              </p:nvSpPr>
              <p:spPr bwMode="auto">
                <a:xfrm>
                  <a:off x="578" y="3650"/>
                  <a:ext cx="96" cy="252"/>
                </a:xfrm>
                <a:custGeom>
                  <a:avLst/>
                  <a:gdLst>
                    <a:gd name="T0" fmla="*/ 0 w 192"/>
                    <a:gd name="T1" fmla="*/ 27 h 504"/>
                    <a:gd name="T2" fmla="*/ 76 w 192"/>
                    <a:gd name="T3" fmla="*/ 194 h 504"/>
                    <a:gd name="T4" fmla="*/ 113 w 192"/>
                    <a:gd name="T5" fmla="*/ 318 h 504"/>
                    <a:gd name="T6" fmla="*/ 116 w 192"/>
                    <a:gd name="T7" fmla="*/ 504 h 504"/>
                    <a:gd name="T8" fmla="*/ 192 w 192"/>
                    <a:gd name="T9" fmla="*/ 504 h 504"/>
                    <a:gd name="T10" fmla="*/ 187 w 192"/>
                    <a:gd name="T11" fmla="*/ 360 h 504"/>
                    <a:gd name="T12" fmla="*/ 162 w 192"/>
                    <a:gd name="T13" fmla="*/ 208 h 504"/>
                    <a:gd name="T14" fmla="*/ 99 w 192"/>
                    <a:gd name="T15" fmla="*/ 59 h 504"/>
                    <a:gd name="T16" fmla="*/ 63 w 192"/>
                    <a:gd name="T17" fmla="*/ 0 h 504"/>
                    <a:gd name="T18" fmla="*/ 0 w 192"/>
                    <a:gd name="T19" fmla="*/ 27 h 504"/>
                    <a:gd name="T20" fmla="*/ 0 w 192"/>
                    <a:gd name="T21" fmla="*/ 27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close/>
                    </a:path>
                  </a:pathLst>
                </a:custGeom>
                <a:solidFill>
                  <a:schemeClr val="accent2"/>
                </a:solidFill>
                <a:ln w="9525">
                  <a:noFill/>
                  <a:round/>
                  <a:headEnd/>
                  <a:tailEnd/>
                </a:ln>
              </p:spPr>
              <p:txBody>
                <a:bodyPr/>
                <a:lstStyle/>
                <a:p>
                  <a:pPr>
                    <a:defRPr/>
                  </a:pPr>
                  <a:endParaRPr lang="en-US"/>
                </a:p>
              </p:txBody>
            </p:sp>
            <p:sp>
              <p:nvSpPr>
                <p:cNvPr id="3119" name="Freeform 34"/>
                <p:cNvSpPr>
                  <a:spLocks/>
                </p:cNvSpPr>
                <p:nvPr userDrawn="1"/>
              </p:nvSpPr>
              <p:spPr bwMode="auto">
                <a:xfrm>
                  <a:off x="328" y="3630"/>
                  <a:ext cx="195" cy="135"/>
                </a:xfrm>
                <a:custGeom>
                  <a:avLst/>
                  <a:gdLst>
                    <a:gd name="T0" fmla="*/ 297 w 390"/>
                    <a:gd name="T1" fmla="*/ 0 h 269"/>
                    <a:gd name="T2" fmla="*/ 257 w 390"/>
                    <a:gd name="T3" fmla="*/ 17 h 269"/>
                    <a:gd name="T4" fmla="*/ 253 w 390"/>
                    <a:gd name="T5" fmla="*/ 66 h 269"/>
                    <a:gd name="T6" fmla="*/ 0 w 390"/>
                    <a:gd name="T7" fmla="*/ 169 h 269"/>
                    <a:gd name="T8" fmla="*/ 0 w 390"/>
                    <a:gd name="T9" fmla="*/ 222 h 269"/>
                    <a:gd name="T10" fmla="*/ 284 w 390"/>
                    <a:gd name="T11" fmla="*/ 226 h 269"/>
                    <a:gd name="T12" fmla="*/ 320 w 390"/>
                    <a:gd name="T13" fmla="*/ 269 h 269"/>
                    <a:gd name="T14" fmla="*/ 390 w 390"/>
                    <a:gd name="T15" fmla="*/ 266 h 269"/>
                    <a:gd name="T16" fmla="*/ 383 w 390"/>
                    <a:gd name="T17" fmla="*/ 190 h 269"/>
                    <a:gd name="T18" fmla="*/ 116 w 390"/>
                    <a:gd name="T19" fmla="*/ 176 h 269"/>
                    <a:gd name="T20" fmla="*/ 333 w 390"/>
                    <a:gd name="T21" fmla="*/ 89 h 269"/>
                    <a:gd name="T22" fmla="*/ 297 w 390"/>
                    <a:gd name="T23" fmla="*/ 0 h 269"/>
                    <a:gd name="T24" fmla="*/ 297 w 390"/>
                    <a:gd name="T25" fmla="*/ 0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close/>
                    </a:path>
                  </a:pathLst>
                </a:custGeom>
                <a:solidFill>
                  <a:schemeClr val="accent2"/>
                </a:solidFill>
                <a:ln w="9525">
                  <a:noFill/>
                  <a:round/>
                  <a:headEnd/>
                  <a:tailEnd/>
                </a:ln>
              </p:spPr>
              <p:txBody>
                <a:bodyPr/>
                <a:lstStyle/>
                <a:p>
                  <a:pPr>
                    <a:defRPr/>
                  </a:pPr>
                  <a:endParaRPr lang="en-US"/>
                </a:p>
              </p:txBody>
            </p:sp>
            <p:sp>
              <p:nvSpPr>
                <p:cNvPr id="3120" name="Freeform 35"/>
                <p:cNvSpPr>
                  <a:spLocks/>
                </p:cNvSpPr>
                <p:nvPr userDrawn="1"/>
              </p:nvSpPr>
              <p:spPr bwMode="auto">
                <a:xfrm>
                  <a:off x="658" y="3538"/>
                  <a:ext cx="471" cy="212"/>
                </a:xfrm>
                <a:custGeom>
                  <a:avLst/>
                  <a:gdLst>
                    <a:gd name="T0" fmla="*/ 0 w 941"/>
                    <a:gd name="T1" fmla="*/ 131 h 424"/>
                    <a:gd name="T2" fmla="*/ 863 w 941"/>
                    <a:gd name="T3" fmla="*/ 0 h 424"/>
                    <a:gd name="T4" fmla="*/ 926 w 941"/>
                    <a:gd name="T5" fmla="*/ 78 h 424"/>
                    <a:gd name="T6" fmla="*/ 941 w 941"/>
                    <a:gd name="T7" fmla="*/ 181 h 424"/>
                    <a:gd name="T8" fmla="*/ 903 w 941"/>
                    <a:gd name="T9" fmla="*/ 282 h 424"/>
                    <a:gd name="T10" fmla="*/ 57 w 941"/>
                    <a:gd name="T11" fmla="*/ 424 h 424"/>
                    <a:gd name="T12" fmla="*/ 53 w 941"/>
                    <a:gd name="T13" fmla="*/ 384 h 424"/>
                    <a:gd name="T14" fmla="*/ 863 w 941"/>
                    <a:gd name="T15" fmla="*/ 242 h 424"/>
                    <a:gd name="T16" fmla="*/ 893 w 941"/>
                    <a:gd name="T17" fmla="*/ 145 h 424"/>
                    <a:gd name="T18" fmla="*/ 840 w 941"/>
                    <a:gd name="T19" fmla="*/ 57 h 424"/>
                    <a:gd name="T20" fmla="*/ 0 w 941"/>
                    <a:gd name="T21" fmla="*/ 185 h 424"/>
                    <a:gd name="T22" fmla="*/ 0 w 941"/>
                    <a:gd name="T23" fmla="*/ 131 h 424"/>
                    <a:gd name="T24" fmla="*/ 0 w 941"/>
                    <a:gd name="T25" fmla="*/ 131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close/>
                    </a:path>
                  </a:pathLst>
                </a:custGeom>
                <a:solidFill>
                  <a:schemeClr val="accent2"/>
                </a:solidFill>
                <a:ln w="9525">
                  <a:noFill/>
                  <a:round/>
                  <a:headEnd/>
                  <a:tailEnd/>
                </a:ln>
              </p:spPr>
              <p:txBody>
                <a:bodyPr/>
                <a:lstStyle/>
                <a:p>
                  <a:pPr>
                    <a:defRPr/>
                  </a:pPr>
                  <a:endParaRPr lang="en-US"/>
                </a:p>
              </p:txBody>
            </p:sp>
            <p:sp>
              <p:nvSpPr>
                <p:cNvPr id="3121" name="Freeform 36"/>
                <p:cNvSpPr>
                  <a:spLocks/>
                </p:cNvSpPr>
                <p:nvPr userDrawn="1"/>
              </p:nvSpPr>
              <p:spPr bwMode="auto">
                <a:xfrm>
                  <a:off x="717" y="3606"/>
                  <a:ext cx="245" cy="86"/>
                </a:xfrm>
                <a:custGeom>
                  <a:avLst/>
                  <a:gdLst>
                    <a:gd name="T0" fmla="*/ 0 w 488"/>
                    <a:gd name="T1" fmla="*/ 126 h 173"/>
                    <a:gd name="T2" fmla="*/ 66 w 488"/>
                    <a:gd name="T3" fmla="*/ 173 h 173"/>
                    <a:gd name="T4" fmla="*/ 222 w 488"/>
                    <a:gd name="T5" fmla="*/ 166 h 173"/>
                    <a:gd name="T6" fmla="*/ 418 w 488"/>
                    <a:gd name="T7" fmla="*/ 116 h 173"/>
                    <a:gd name="T8" fmla="*/ 488 w 488"/>
                    <a:gd name="T9" fmla="*/ 42 h 173"/>
                    <a:gd name="T10" fmla="*/ 443 w 488"/>
                    <a:gd name="T11" fmla="*/ 2 h 173"/>
                    <a:gd name="T12" fmla="*/ 253 w 488"/>
                    <a:gd name="T13" fmla="*/ 0 h 173"/>
                    <a:gd name="T14" fmla="*/ 110 w 488"/>
                    <a:gd name="T15" fmla="*/ 12 h 173"/>
                    <a:gd name="T16" fmla="*/ 15 w 488"/>
                    <a:gd name="T17" fmla="*/ 76 h 173"/>
                    <a:gd name="T18" fmla="*/ 112 w 488"/>
                    <a:gd name="T19" fmla="*/ 95 h 173"/>
                    <a:gd name="T20" fmla="*/ 275 w 488"/>
                    <a:gd name="T21" fmla="*/ 53 h 173"/>
                    <a:gd name="T22" fmla="*/ 416 w 488"/>
                    <a:gd name="T23" fmla="*/ 53 h 173"/>
                    <a:gd name="T24" fmla="*/ 268 w 488"/>
                    <a:gd name="T25" fmla="*/ 110 h 173"/>
                    <a:gd name="T26" fmla="*/ 142 w 488"/>
                    <a:gd name="T27" fmla="*/ 126 h 173"/>
                    <a:gd name="T28" fmla="*/ 0 w 488"/>
                    <a:gd name="T29" fmla="*/ 126 h 173"/>
                    <a:gd name="T30" fmla="*/ 0 w 488"/>
                    <a:gd name="T31" fmla="*/ 126 h 1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close/>
                    </a:path>
                  </a:pathLst>
                </a:custGeom>
                <a:solidFill>
                  <a:schemeClr val="accent2"/>
                </a:solidFill>
                <a:ln w="9525">
                  <a:noFill/>
                  <a:round/>
                  <a:headEnd/>
                  <a:tailEnd/>
                </a:ln>
              </p:spPr>
              <p:txBody>
                <a:bodyPr/>
                <a:lstStyle/>
                <a:p>
                  <a:pPr>
                    <a:defRPr/>
                  </a:pPr>
                  <a:endParaRPr lang="en-US"/>
                </a:p>
              </p:txBody>
            </p:sp>
          </p:grpSp>
        </p:grpSp>
      </p:grpSp>
      <p:grpSp>
        <p:nvGrpSpPr>
          <p:cNvPr id="3083" name="Group 37"/>
          <p:cNvGrpSpPr>
            <a:grpSpLocks/>
          </p:cNvGrpSpPr>
          <p:nvPr/>
        </p:nvGrpSpPr>
        <p:grpSpPr bwMode="auto">
          <a:xfrm>
            <a:off x="8680450" y="2116138"/>
            <a:ext cx="385763" cy="4308475"/>
            <a:chOff x="5468" y="1333"/>
            <a:chExt cx="243" cy="2714"/>
          </a:xfrm>
        </p:grpSpPr>
        <p:sp>
          <p:nvSpPr>
            <p:cNvPr id="3097" name="Freeform 38"/>
            <p:cNvSpPr>
              <a:spLocks/>
            </p:cNvSpPr>
            <p:nvPr userDrawn="1"/>
          </p:nvSpPr>
          <p:spPr bwMode="auto">
            <a:xfrm flipH="1">
              <a:off x="5468" y="2620"/>
              <a:ext cx="205" cy="1427"/>
            </a:xfrm>
            <a:custGeom>
              <a:avLst/>
              <a:gdLst>
                <a:gd name="T0" fmla="*/ 692 w 772"/>
                <a:gd name="T1" fmla="*/ 3156 h 3266"/>
                <a:gd name="T2" fmla="*/ 380 w 772"/>
                <a:gd name="T3" fmla="*/ 2945 h 3266"/>
                <a:gd name="T4" fmla="*/ 319 w 772"/>
                <a:gd name="T5" fmla="*/ 2783 h 3266"/>
                <a:gd name="T6" fmla="*/ 371 w 772"/>
                <a:gd name="T7" fmla="*/ 2542 h 3266"/>
                <a:gd name="T8" fmla="*/ 591 w 772"/>
                <a:gd name="T9" fmla="*/ 2251 h 3266"/>
                <a:gd name="T10" fmla="*/ 641 w 772"/>
                <a:gd name="T11" fmla="*/ 2070 h 3266"/>
                <a:gd name="T12" fmla="*/ 591 w 772"/>
                <a:gd name="T13" fmla="*/ 1948 h 3266"/>
                <a:gd name="T14" fmla="*/ 401 w 772"/>
                <a:gd name="T15" fmla="*/ 1859 h 3266"/>
                <a:gd name="T16" fmla="*/ 361 w 772"/>
                <a:gd name="T17" fmla="*/ 1747 h 3266"/>
                <a:gd name="T18" fmla="*/ 430 w 772"/>
                <a:gd name="T19" fmla="*/ 1587 h 3266"/>
                <a:gd name="T20" fmla="*/ 741 w 772"/>
                <a:gd name="T21" fmla="*/ 1156 h 3266"/>
                <a:gd name="T22" fmla="*/ 772 w 772"/>
                <a:gd name="T23" fmla="*/ 945 h 3266"/>
                <a:gd name="T24" fmla="*/ 692 w 772"/>
                <a:gd name="T25" fmla="*/ 713 h 3266"/>
                <a:gd name="T26" fmla="*/ 430 w 772"/>
                <a:gd name="T27" fmla="*/ 603 h 3266"/>
                <a:gd name="T28" fmla="*/ 200 w 772"/>
                <a:gd name="T29" fmla="*/ 422 h 3266"/>
                <a:gd name="T30" fmla="*/ 0 w 772"/>
                <a:gd name="T31" fmla="*/ 0 h 3266"/>
                <a:gd name="T32" fmla="*/ 29 w 772"/>
                <a:gd name="T33" fmla="*/ 382 h 3266"/>
                <a:gd name="T34" fmla="*/ 179 w 772"/>
                <a:gd name="T35" fmla="*/ 612 h 3266"/>
                <a:gd name="T36" fmla="*/ 380 w 772"/>
                <a:gd name="T37" fmla="*/ 753 h 3266"/>
                <a:gd name="T38" fmla="*/ 601 w 772"/>
                <a:gd name="T39" fmla="*/ 833 h 3266"/>
                <a:gd name="T40" fmla="*/ 612 w 772"/>
                <a:gd name="T41" fmla="*/ 1044 h 3266"/>
                <a:gd name="T42" fmla="*/ 500 w 772"/>
                <a:gd name="T43" fmla="*/ 1266 h 3266"/>
                <a:gd name="T44" fmla="*/ 240 w 772"/>
                <a:gd name="T45" fmla="*/ 1658 h 3266"/>
                <a:gd name="T46" fmla="*/ 230 w 772"/>
                <a:gd name="T47" fmla="*/ 1909 h 3266"/>
                <a:gd name="T48" fmla="*/ 471 w 772"/>
                <a:gd name="T49" fmla="*/ 2049 h 3266"/>
                <a:gd name="T50" fmla="*/ 460 w 772"/>
                <a:gd name="T51" fmla="*/ 2180 h 3266"/>
                <a:gd name="T52" fmla="*/ 249 w 772"/>
                <a:gd name="T53" fmla="*/ 2452 h 3266"/>
                <a:gd name="T54" fmla="*/ 160 w 772"/>
                <a:gd name="T55" fmla="*/ 2713 h 3266"/>
                <a:gd name="T56" fmla="*/ 240 w 772"/>
                <a:gd name="T57" fmla="*/ 2994 h 3266"/>
                <a:gd name="T58" fmla="*/ 430 w 772"/>
                <a:gd name="T59" fmla="*/ 3144 h 3266"/>
                <a:gd name="T60" fmla="*/ 671 w 772"/>
                <a:gd name="T61" fmla="*/ 3266 h 3266"/>
                <a:gd name="T62" fmla="*/ 692 w 772"/>
                <a:gd name="T63" fmla="*/ 3156 h 3266"/>
                <a:gd name="T64" fmla="*/ 692 w 772"/>
                <a:gd name="T65" fmla="*/ 3156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w="9525">
              <a:noFill/>
              <a:round/>
              <a:headEnd/>
              <a:tailEnd/>
            </a:ln>
          </p:spPr>
          <p:txBody>
            <a:bodyPr/>
            <a:lstStyle/>
            <a:p>
              <a:pPr>
                <a:defRPr/>
              </a:pPr>
              <a:endParaRPr lang="en-US"/>
            </a:p>
          </p:txBody>
        </p:sp>
        <p:sp>
          <p:nvSpPr>
            <p:cNvPr id="3098" name="Freeform 39"/>
            <p:cNvSpPr>
              <a:spLocks/>
            </p:cNvSpPr>
            <p:nvPr userDrawn="1"/>
          </p:nvSpPr>
          <p:spPr bwMode="auto">
            <a:xfrm flipH="1">
              <a:off x="5506" y="1333"/>
              <a:ext cx="205" cy="1633"/>
            </a:xfrm>
            <a:custGeom>
              <a:avLst/>
              <a:gdLst>
                <a:gd name="T0" fmla="*/ 692 w 772"/>
                <a:gd name="T1" fmla="*/ 3156 h 3266"/>
                <a:gd name="T2" fmla="*/ 380 w 772"/>
                <a:gd name="T3" fmla="*/ 2945 h 3266"/>
                <a:gd name="T4" fmla="*/ 319 w 772"/>
                <a:gd name="T5" fmla="*/ 2783 h 3266"/>
                <a:gd name="T6" fmla="*/ 371 w 772"/>
                <a:gd name="T7" fmla="*/ 2542 h 3266"/>
                <a:gd name="T8" fmla="*/ 591 w 772"/>
                <a:gd name="T9" fmla="*/ 2251 h 3266"/>
                <a:gd name="T10" fmla="*/ 641 w 772"/>
                <a:gd name="T11" fmla="*/ 2070 h 3266"/>
                <a:gd name="T12" fmla="*/ 591 w 772"/>
                <a:gd name="T13" fmla="*/ 1948 h 3266"/>
                <a:gd name="T14" fmla="*/ 401 w 772"/>
                <a:gd name="T15" fmla="*/ 1859 h 3266"/>
                <a:gd name="T16" fmla="*/ 361 w 772"/>
                <a:gd name="T17" fmla="*/ 1747 h 3266"/>
                <a:gd name="T18" fmla="*/ 430 w 772"/>
                <a:gd name="T19" fmla="*/ 1587 h 3266"/>
                <a:gd name="T20" fmla="*/ 741 w 772"/>
                <a:gd name="T21" fmla="*/ 1156 h 3266"/>
                <a:gd name="T22" fmla="*/ 772 w 772"/>
                <a:gd name="T23" fmla="*/ 945 h 3266"/>
                <a:gd name="T24" fmla="*/ 692 w 772"/>
                <a:gd name="T25" fmla="*/ 713 h 3266"/>
                <a:gd name="T26" fmla="*/ 430 w 772"/>
                <a:gd name="T27" fmla="*/ 603 h 3266"/>
                <a:gd name="T28" fmla="*/ 200 w 772"/>
                <a:gd name="T29" fmla="*/ 422 h 3266"/>
                <a:gd name="T30" fmla="*/ 0 w 772"/>
                <a:gd name="T31" fmla="*/ 0 h 3266"/>
                <a:gd name="T32" fmla="*/ 29 w 772"/>
                <a:gd name="T33" fmla="*/ 382 h 3266"/>
                <a:gd name="T34" fmla="*/ 179 w 772"/>
                <a:gd name="T35" fmla="*/ 612 h 3266"/>
                <a:gd name="T36" fmla="*/ 380 w 772"/>
                <a:gd name="T37" fmla="*/ 753 h 3266"/>
                <a:gd name="T38" fmla="*/ 601 w 772"/>
                <a:gd name="T39" fmla="*/ 833 h 3266"/>
                <a:gd name="T40" fmla="*/ 612 w 772"/>
                <a:gd name="T41" fmla="*/ 1044 h 3266"/>
                <a:gd name="T42" fmla="*/ 500 w 772"/>
                <a:gd name="T43" fmla="*/ 1266 h 3266"/>
                <a:gd name="T44" fmla="*/ 240 w 772"/>
                <a:gd name="T45" fmla="*/ 1658 h 3266"/>
                <a:gd name="T46" fmla="*/ 230 w 772"/>
                <a:gd name="T47" fmla="*/ 1909 h 3266"/>
                <a:gd name="T48" fmla="*/ 471 w 772"/>
                <a:gd name="T49" fmla="*/ 2049 h 3266"/>
                <a:gd name="T50" fmla="*/ 460 w 772"/>
                <a:gd name="T51" fmla="*/ 2180 h 3266"/>
                <a:gd name="T52" fmla="*/ 249 w 772"/>
                <a:gd name="T53" fmla="*/ 2452 h 3266"/>
                <a:gd name="T54" fmla="*/ 160 w 772"/>
                <a:gd name="T55" fmla="*/ 2713 h 3266"/>
                <a:gd name="T56" fmla="*/ 240 w 772"/>
                <a:gd name="T57" fmla="*/ 2994 h 3266"/>
                <a:gd name="T58" fmla="*/ 430 w 772"/>
                <a:gd name="T59" fmla="*/ 3144 h 3266"/>
                <a:gd name="T60" fmla="*/ 671 w 772"/>
                <a:gd name="T61" fmla="*/ 3266 h 3266"/>
                <a:gd name="T62" fmla="*/ 692 w 772"/>
                <a:gd name="T63" fmla="*/ 3156 h 3266"/>
                <a:gd name="T64" fmla="*/ 692 w 772"/>
                <a:gd name="T65" fmla="*/ 3156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w="9525">
              <a:noFill/>
              <a:round/>
              <a:headEnd/>
              <a:tailEnd/>
            </a:ln>
          </p:spPr>
          <p:txBody>
            <a:bodyPr/>
            <a:lstStyle/>
            <a:p>
              <a:pPr>
                <a:defRPr/>
              </a:pPr>
              <a:endParaRPr lang="en-US"/>
            </a:p>
          </p:txBody>
        </p:sp>
      </p:grpSp>
      <p:grpSp>
        <p:nvGrpSpPr>
          <p:cNvPr id="3084" name="Group 40"/>
          <p:cNvGrpSpPr>
            <a:grpSpLocks/>
          </p:cNvGrpSpPr>
          <p:nvPr/>
        </p:nvGrpSpPr>
        <p:grpSpPr bwMode="auto">
          <a:xfrm>
            <a:off x="7318375" y="90488"/>
            <a:ext cx="2133600" cy="1911350"/>
            <a:chOff x="4610" y="57"/>
            <a:chExt cx="1344" cy="1204"/>
          </a:xfrm>
        </p:grpSpPr>
        <p:grpSp>
          <p:nvGrpSpPr>
            <p:cNvPr id="3085" name="Group 41"/>
            <p:cNvGrpSpPr>
              <a:grpSpLocks/>
            </p:cNvGrpSpPr>
            <p:nvPr userDrawn="1"/>
          </p:nvGrpSpPr>
          <p:grpSpPr bwMode="auto">
            <a:xfrm>
              <a:off x="4610" y="57"/>
              <a:ext cx="1344" cy="1204"/>
              <a:chOff x="4610" y="57"/>
              <a:chExt cx="1344" cy="1204"/>
            </a:xfrm>
          </p:grpSpPr>
          <p:sp>
            <p:nvSpPr>
              <p:cNvPr id="3087" name="Freeform 42"/>
              <p:cNvSpPr>
                <a:spLocks/>
              </p:cNvSpPr>
              <p:nvPr userDrawn="1"/>
            </p:nvSpPr>
            <p:spPr bwMode="auto">
              <a:xfrm rot="-3172564">
                <a:off x="5430" y="1086"/>
                <a:ext cx="62" cy="288"/>
              </a:xfrm>
              <a:custGeom>
                <a:avLst/>
                <a:gdLst>
                  <a:gd name="T0" fmla="*/ 123 w 245"/>
                  <a:gd name="T1" fmla="*/ 9 h 806"/>
                  <a:gd name="T2" fmla="*/ 131 w 245"/>
                  <a:gd name="T3" fmla="*/ 342 h 806"/>
                  <a:gd name="T4" fmla="*/ 0 w 245"/>
                  <a:gd name="T5" fmla="*/ 806 h 806"/>
                  <a:gd name="T6" fmla="*/ 79 w 245"/>
                  <a:gd name="T7" fmla="*/ 789 h 806"/>
                  <a:gd name="T8" fmla="*/ 218 w 245"/>
                  <a:gd name="T9" fmla="*/ 376 h 806"/>
                  <a:gd name="T10" fmla="*/ 245 w 245"/>
                  <a:gd name="T11" fmla="*/ 0 h 806"/>
                  <a:gd name="T12" fmla="*/ 123 w 245"/>
                  <a:gd name="T13" fmla="*/ 9 h 806"/>
                  <a:gd name="T14" fmla="*/ 123 w 245"/>
                  <a:gd name="T15" fmla="*/ 9 h 8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5" h="806">
                    <a:moveTo>
                      <a:pt x="123" y="9"/>
                    </a:moveTo>
                    <a:lnTo>
                      <a:pt x="131" y="342"/>
                    </a:lnTo>
                    <a:lnTo>
                      <a:pt x="0" y="806"/>
                    </a:lnTo>
                    <a:lnTo>
                      <a:pt x="79" y="789"/>
                    </a:lnTo>
                    <a:lnTo>
                      <a:pt x="218" y="376"/>
                    </a:lnTo>
                    <a:lnTo>
                      <a:pt x="245" y="0"/>
                    </a:lnTo>
                    <a:lnTo>
                      <a:pt x="123" y="9"/>
                    </a:lnTo>
                    <a:close/>
                  </a:path>
                </a:pathLst>
              </a:custGeom>
              <a:solidFill>
                <a:schemeClr val="accent2"/>
              </a:solidFill>
              <a:ln w="9525">
                <a:noFill/>
                <a:round/>
                <a:headEnd/>
                <a:tailEnd/>
              </a:ln>
            </p:spPr>
            <p:txBody>
              <a:bodyPr/>
              <a:lstStyle/>
              <a:p>
                <a:pPr>
                  <a:defRPr/>
                </a:pPr>
                <a:endParaRPr lang="en-US"/>
              </a:p>
            </p:txBody>
          </p:sp>
          <p:grpSp>
            <p:nvGrpSpPr>
              <p:cNvPr id="3088" name="Group 43"/>
              <p:cNvGrpSpPr>
                <a:grpSpLocks/>
              </p:cNvGrpSpPr>
              <p:nvPr userDrawn="1"/>
            </p:nvGrpSpPr>
            <p:grpSpPr bwMode="auto">
              <a:xfrm>
                <a:off x="4610" y="57"/>
                <a:ext cx="1344" cy="985"/>
                <a:chOff x="4610" y="57"/>
                <a:chExt cx="1344" cy="985"/>
              </a:xfrm>
            </p:grpSpPr>
            <p:sp>
              <p:nvSpPr>
                <p:cNvPr id="3089" name="Freeform 44"/>
                <p:cNvSpPr>
                  <a:spLocks/>
                </p:cNvSpPr>
                <p:nvPr userDrawn="1"/>
              </p:nvSpPr>
              <p:spPr bwMode="auto">
                <a:xfrm rot="-3172564">
                  <a:off x="4966" y="71"/>
                  <a:ext cx="153" cy="125"/>
                </a:xfrm>
                <a:custGeom>
                  <a:avLst/>
                  <a:gdLst>
                    <a:gd name="T0" fmla="*/ 0 w 604"/>
                    <a:gd name="T1" fmla="*/ 0 h 349"/>
                    <a:gd name="T2" fmla="*/ 298 w 604"/>
                    <a:gd name="T3" fmla="*/ 184 h 349"/>
                    <a:gd name="T4" fmla="*/ 500 w 604"/>
                    <a:gd name="T5" fmla="*/ 349 h 349"/>
                    <a:gd name="T6" fmla="*/ 604 w 604"/>
                    <a:gd name="T7" fmla="*/ 140 h 349"/>
                    <a:gd name="T8" fmla="*/ 359 w 604"/>
                    <a:gd name="T9" fmla="*/ 9 h 349"/>
                    <a:gd name="T10" fmla="*/ 464 w 604"/>
                    <a:gd name="T11" fmla="*/ 184 h 349"/>
                    <a:gd name="T12" fmla="*/ 131 w 604"/>
                    <a:gd name="T13" fmla="*/ 17 h 349"/>
                    <a:gd name="T14" fmla="*/ 0 w 604"/>
                    <a:gd name="T15" fmla="*/ 0 h 349"/>
                    <a:gd name="T16" fmla="*/ 0 w 604"/>
                    <a:gd name="T17" fmla="*/ 0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4" h="349">
                      <a:moveTo>
                        <a:pt x="0" y="0"/>
                      </a:moveTo>
                      <a:lnTo>
                        <a:pt x="298" y="184"/>
                      </a:lnTo>
                      <a:lnTo>
                        <a:pt x="500" y="349"/>
                      </a:lnTo>
                      <a:lnTo>
                        <a:pt x="604" y="140"/>
                      </a:lnTo>
                      <a:lnTo>
                        <a:pt x="359" y="9"/>
                      </a:lnTo>
                      <a:lnTo>
                        <a:pt x="464" y="184"/>
                      </a:lnTo>
                      <a:lnTo>
                        <a:pt x="131" y="17"/>
                      </a:lnTo>
                      <a:lnTo>
                        <a:pt x="0" y="0"/>
                      </a:lnTo>
                      <a:close/>
                    </a:path>
                  </a:pathLst>
                </a:custGeom>
                <a:solidFill>
                  <a:schemeClr val="accent2"/>
                </a:solidFill>
                <a:ln w="9525">
                  <a:noFill/>
                  <a:round/>
                  <a:headEnd/>
                  <a:tailEnd/>
                </a:ln>
              </p:spPr>
              <p:txBody>
                <a:bodyPr/>
                <a:lstStyle/>
                <a:p>
                  <a:pPr>
                    <a:defRPr/>
                  </a:pPr>
                  <a:endParaRPr lang="en-US"/>
                </a:p>
              </p:txBody>
            </p:sp>
            <p:sp>
              <p:nvSpPr>
                <p:cNvPr id="3090" name="Freeform 45"/>
                <p:cNvSpPr>
                  <a:spLocks/>
                </p:cNvSpPr>
                <p:nvPr userDrawn="1"/>
              </p:nvSpPr>
              <p:spPr bwMode="auto">
                <a:xfrm rot="-3172564">
                  <a:off x="5052" y="328"/>
                  <a:ext cx="269" cy="438"/>
                </a:xfrm>
                <a:custGeom>
                  <a:avLst/>
                  <a:gdLst>
                    <a:gd name="T0" fmla="*/ 741 w 1064"/>
                    <a:gd name="T1" fmla="*/ 129 h 1230"/>
                    <a:gd name="T2" fmla="*/ 485 w 1064"/>
                    <a:gd name="T3" fmla="*/ 352 h 1230"/>
                    <a:gd name="T4" fmla="*/ 163 w 1064"/>
                    <a:gd name="T5" fmla="*/ 762 h 1230"/>
                    <a:gd name="T6" fmla="*/ 0 w 1064"/>
                    <a:gd name="T7" fmla="*/ 1101 h 1230"/>
                    <a:gd name="T8" fmla="*/ 59 w 1064"/>
                    <a:gd name="T9" fmla="*/ 1230 h 1230"/>
                    <a:gd name="T10" fmla="*/ 262 w 1064"/>
                    <a:gd name="T11" fmla="*/ 1201 h 1230"/>
                    <a:gd name="T12" fmla="*/ 578 w 1064"/>
                    <a:gd name="T13" fmla="*/ 914 h 1230"/>
                    <a:gd name="T14" fmla="*/ 876 w 1064"/>
                    <a:gd name="T15" fmla="*/ 534 h 1230"/>
                    <a:gd name="T16" fmla="*/ 1034 w 1064"/>
                    <a:gd name="T17" fmla="*/ 270 h 1230"/>
                    <a:gd name="T18" fmla="*/ 1064 w 1064"/>
                    <a:gd name="T19" fmla="*/ 84 h 1230"/>
                    <a:gd name="T20" fmla="*/ 977 w 1064"/>
                    <a:gd name="T21" fmla="*/ 0 h 1230"/>
                    <a:gd name="T22" fmla="*/ 836 w 1064"/>
                    <a:gd name="T23" fmla="*/ 65 h 1230"/>
                    <a:gd name="T24" fmla="*/ 969 w 1064"/>
                    <a:gd name="T25" fmla="*/ 107 h 1230"/>
                    <a:gd name="T26" fmla="*/ 876 w 1064"/>
                    <a:gd name="T27" fmla="*/ 352 h 1230"/>
                    <a:gd name="T28" fmla="*/ 690 w 1064"/>
                    <a:gd name="T29" fmla="*/ 656 h 1230"/>
                    <a:gd name="T30" fmla="*/ 350 w 1064"/>
                    <a:gd name="T31" fmla="*/ 1008 h 1230"/>
                    <a:gd name="T32" fmla="*/ 116 w 1064"/>
                    <a:gd name="T33" fmla="*/ 1114 h 1230"/>
                    <a:gd name="T34" fmla="*/ 135 w 1064"/>
                    <a:gd name="T35" fmla="*/ 943 h 1230"/>
                    <a:gd name="T36" fmla="*/ 437 w 1064"/>
                    <a:gd name="T37" fmla="*/ 504 h 1230"/>
                    <a:gd name="T38" fmla="*/ 831 w 1064"/>
                    <a:gd name="T39" fmla="*/ 118 h 1230"/>
                    <a:gd name="T40" fmla="*/ 741 w 1064"/>
                    <a:gd name="T41" fmla="*/ 129 h 1230"/>
                    <a:gd name="T42" fmla="*/ 741 w 1064"/>
                    <a:gd name="T43" fmla="*/ 129 h 12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close/>
                    </a:path>
                  </a:pathLst>
                </a:custGeom>
                <a:solidFill>
                  <a:schemeClr val="accent2"/>
                </a:solidFill>
                <a:ln w="9525">
                  <a:noFill/>
                  <a:round/>
                  <a:headEnd/>
                  <a:tailEnd/>
                </a:ln>
              </p:spPr>
              <p:txBody>
                <a:bodyPr/>
                <a:lstStyle/>
                <a:p>
                  <a:pPr>
                    <a:defRPr/>
                  </a:pPr>
                  <a:endParaRPr lang="en-US"/>
                </a:p>
              </p:txBody>
            </p:sp>
            <p:sp>
              <p:nvSpPr>
                <p:cNvPr id="3091" name="Freeform 46"/>
                <p:cNvSpPr>
                  <a:spLocks/>
                </p:cNvSpPr>
                <p:nvPr userDrawn="1"/>
              </p:nvSpPr>
              <p:spPr bwMode="auto">
                <a:xfrm rot="-3172564">
                  <a:off x="4862" y="178"/>
                  <a:ext cx="505" cy="898"/>
                </a:xfrm>
                <a:custGeom>
                  <a:avLst/>
                  <a:gdLst>
                    <a:gd name="T0" fmla="*/ 1941 w 2002"/>
                    <a:gd name="T1" fmla="*/ 0 h 2521"/>
                    <a:gd name="T2" fmla="*/ 0 w 2002"/>
                    <a:gd name="T3" fmla="*/ 2521 h 2521"/>
                    <a:gd name="T4" fmla="*/ 192 w 2002"/>
                    <a:gd name="T5" fmla="*/ 2450 h 2521"/>
                    <a:gd name="T6" fmla="*/ 2002 w 2002"/>
                    <a:gd name="T7" fmla="*/ 61 h 2521"/>
                    <a:gd name="T8" fmla="*/ 1941 w 2002"/>
                    <a:gd name="T9" fmla="*/ 0 h 2521"/>
                    <a:gd name="T10" fmla="*/ 1941 w 2002"/>
                    <a:gd name="T11" fmla="*/ 0 h 25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2" h="2521">
                      <a:moveTo>
                        <a:pt x="1941" y="0"/>
                      </a:moveTo>
                      <a:lnTo>
                        <a:pt x="0" y="2521"/>
                      </a:lnTo>
                      <a:lnTo>
                        <a:pt x="192" y="2450"/>
                      </a:lnTo>
                      <a:lnTo>
                        <a:pt x="2002" y="61"/>
                      </a:lnTo>
                      <a:lnTo>
                        <a:pt x="1941" y="0"/>
                      </a:lnTo>
                      <a:close/>
                    </a:path>
                  </a:pathLst>
                </a:custGeom>
                <a:solidFill>
                  <a:schemeClr val="accent2"/>
                </a:solidFill>
                <a:ln w="9525">
                  <a:noFill/>
                  <a:round/>
                  <a:headEnd/>
                  <a:tailEnd/>
                </a:ln>
              </p:spPr>
              <p:txBody>
                <a:bodyPr/>
                <a:lstStyle/>
                <a:p>
                  <a:pPr>
                    <a:defRPr/>
                  </a:pPr>
                  <a:endParaRPr lang="en-US"/>
                </a:p>
              </p:txBody>
            </p:sp>
            <p:sp>
              <p:nvSpPr>
                <p:cNvPr id="3092" name="Freeform 47"/>
                <p:cNvSpPr>
                  <a:spLocks/>
                </p:cNvSpPr>
                <p:nvPr userDrawn="1"/>
              </p:nvSpPr>
              <p:spPr bwMode="auto">
                <a:xfrm rot="-3172564">
                  <a:off x="4903" y="-19"/>
                  <a:ext cx="758" cy="1344"/>
                </a:xfrm>
                <a:custGeom>
                  <a:avLst/>
                  <a:gdLst>
                    <a:gd name="T0" fmla="*/ 95 w 3007"/>
                    <a:gd name="T1" fmla="*/ 2844 h 3771"/>
                    <a:gd name="T2" fmla="*/ 394 w 3007"/>
                    <a:gd name="T3" fmla="*/ 2834 h 3771"/>
                    <a:gd name="T4" fmla="*/ 821 w 3007"/>
                    <a:gd name="T5" fmla="*/ 3009 h 3771"/>
                    <a:gd name="T6" fmla="*/ 681 w 3007"/>
                    <a:gd name="T7" fmla="*/ 2817 h 3771"/>
                    <a:gd name="T8" fmla="*/ 367 w 3007"/>
                    <a:gd name="T9" fmla="*/ 2703 h 3771"/>
                    <a:gd name="T10" fmla="*/ 637 w 3007"/>
                    <a:gd name="T11" fmla="*/ 2720 h 3771"/>
                    <a:gd name="T12" fmla="*/ 979 w 3007"/>
                    <a:gd name="T13" fmla="*/ 2870 h 3771"/>
                    <a:gd name="T14" fmla="*/ 2859 w 3007"/>
                    <a:gd name="T15" fmla="*/ 420 h 3771"/>
                    <a:gd name="T16" fmla="*/ 2578 w 3007"/>
                    <a:gd name="T17" fmla="*/ 148 h 3771"/>
                    <a:gd name="T18" fmla="*/ 2308 w 3007"/>
                    <a:gd name="T19" fmla="*/ 0 h 3771"/>
                    <a:gd name="T20" fmla="*/ 2692 w 3007"/>
                    <a:gd name="T21" fmla="*/ 78 h 3771"/>
                    <a:gd name="T22" fmla="*/ 3007 w 3007"/>
                    <a:gd name="T23" fmla="*/ 428 h 3771"/>
                    <a:gd name="T24" fmla="*/ 831 w 3007"/>
                    <a:gd name="T25" fmla="*/ 3273 h 3771"/>
                    <a:gd name="T26" fmla="*/ 481 w 3007"/>
                    <a:gd name="T27" fmla="*/ 3412 h 3771"/>
                    <a:gd name="T28" fmla="*/ 105 w 3007"/>
                    <a:gd name="T29" fmla="*/ 3771 h 3771"/>
                    <a:gd name="T30" fmla="*/ 0 w 3007"/>
                    <a:gd name="T31" fmla="*/ 3667 h 3771"/>
                    <a:gd name="T32" fmla="*/ 131 w 3007"/>
                    <a:gd name="T33" fmla="*/ 3631 h 3771"/>
                    <a:gd name="T34" fmla="*/ 376 w 3007"/>
                    <a:gd name="T35" fmla="*/ 3385 h 3771"/>
                    <a:gd name="T36" fmla="*/ 165 w 3007"/>
                    <a:gd name="T37" fmla="*/ 3273 h 3771"/>
                    <a:gd name="T38" fmla="*/ 165 w 3007"/>
                    <a:gd name="T39" fmla="*/ 3176 h 3771"/>
                    <a:gd name="T40" fmla="*/ 411 w 3007"/>
                    <a:gd name="T41" fmla="*/ 3298 h 3771"/>
                    <a:gd name="T42" fmla="*/ 411 w 3007"/>
                    <a:gd name="T43" fmla="*/ 3186 h 3771"/>
                    <a:gd name="T44" fmla="*/ 603 w 3007"/>
                    <a:gd name="T45" fmla="*/ 3220 h 3771"/>
                    <a:gd name="T46" fmla="*/ 428 w 3007"/>
                    <a:gd name="T47" fmla="*/ 3079 h 3771"/>
                    <a:gd name="T48" fmla="*/ 629 w 3007"/>
                    <a:gd name="T49" fmla="*/ 3062 h 3771"/>
                    <a:gd name="T50" fmla="*/ 95 w 3007"/>
                    <a:gd name="T51" fmla="*/ 2844 h 3771"/>
                    <a:gd name="T52" fmla="*/ 95 w 3007"/>
                    <a:gd name="T53" fmla="*/ 2844 h 37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close/>
                    </a:path>
                  </a:pathLst>
                </a:custGeom>
                <a:solidFill>
                  <a:schemeClr val="accent2"/>
                </a:solidFill>
                <a:ln w="9525">
                  <a:noFill/>
                  <a:round/>
                  <a:headEnd/>
                  <a:tailEnd/>
                </a:ln>
              </p:spPr>
              <p:txBody>
                <a:bodyPr/>
                <a:lstStyle/>
                <a:p>
                  <a:pPr>
                    <a:defRPr/>
                  </a:pPr>
                  <a:endParaRPr lang="en-US"/>
                </a:p>
              </p:txBody>
            </p:sp>
            <p:sp>
              <p:nvSpPr>
                <p:cNvPr id="3093" name="Freeform 48"/>
                <p:cNvSpPr>
                  <a:spLocks/>
                </p:cNvSpPr>
                <p:nvPr userDrawn="1"/>
              </p:nvSpPr>
              <p:spPr bwMode="auto">
                <a:xfrm rot="-3172564">
                  <a:off x="5301" y="893"/>
                  <a:ext cx="169" cy="122"/>
                </a:xfrm>
                <a:custGeom>
                  <a:avLst/>
                  <a:gdLst>
                    <a:gd name="T0" fmla="*/ 0 w 673"/>
                    <a:gd name="T1" fmla="*/ 80 h 342"/>
                    <a:gd name="T2" fmla="*/ 255 w 673"/>
                    <a:gd name="T3" fmla="*/ 106 h 342"/>
                    <a:gd name="T4" fmla="*/ 639 w 673"/>
                    <a:gd name="T5" fmla="*/ 342 h 342"/>
                    <a:gd name="T6" fmla="*/ 673 w 673"/>
                    <a:gd name="T7" fmla="*/ 289 h 342"/>
                    <a:gd name="T8" fmla="*/ 447 w 673"/>
                    <a:gd name="T9" fmla="*/ 114 h 342"/>
                    <a:gd name="T10" fmla="*/ 26 w 673"/>
                    <a:gd name="T11" fmla="*/ 0 h 342"/>
                    <a:gd name="T12" fmla="*/ 0 w 673"/>
                    <a:gd name="T13" fmla="*/ 80 h 342"/>
                    <a:gd name="T14" fmla="*/ 0 w 673"/>
                    <a:gd name="T15" fmla="*/ 80 h 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342">
                      <a:moveTo>
                        <a:pt x="0" y="80"/>
                      </a:moveTo>
                      <a:lnTo>
                        <a:pt x="255" y="106"/>
                      </a:lnTo>
                      <a:lnTo>
                        <a:pt x="639" y="342"/>
                      </a:lnTo>
                      <a:lnTo>
                        <a:pt x="673" y="289"/>
                      </a:lnTo>
                      <a:lnTo>
                        <a:pt x="447" y="114"/>
                      </a:lnTo>
                      <a:lnTo>
                        <a:pt x="26" y="0"/>
                      </a:lnTo>
                      <a:lnTo>
                        <a:pt x="0" y="80"/>
                      </a:lnTo>
                      <a:close/>
                    </a:path>
                  </a:pathLst>
                </a:custGeom>
                <a:solidFill>
                  <a:schemeClr val="accent2"/>
                </a:solidFill>
                <a:ln w="9525">
                  <a:noFill/>
                  <a:round/>
                  <a:headEnd/>
                  <a:tailEnd/>
                </a:ln>
              </p:spPr>
              <p:txBody>
                <a:bodyPr/>
                <a:lstStyle/>
                <a:p>
                  <a:pPr>
                    <a:defRPr/>
                  </a:pPr>
                  <a:endParaRPr lang="en-US"/>
                </a:p>
              </p:txBody>
            </p:sp>
            <p:sp>
              <p:nvSpPr>
                <p:cNvPr id="3094" name="Freeform 49"/>
                <p:cNvSpPr>
                  <a:spLocks/>
                </p:cNvSpPr>
                <p:nvPr userDrawn="1"/>
              </p:nvSpPr>
              <p:spPr bwMode="auto">
                <a:xfrm rot="-3172564">
                  <a:off x="5253" y="802"/>
                  <a:ext cx="181" cy="144"/>
                </a:xfrm>
                <a:custGeom>
                  <a:avLst/>
                  <a:gdLst>
                    <a:gd name="T0" fmla="*/ 0 w 716"/>
                    <a:gd name="T1" fmla="*/ 78 h 403"/>
                    <a:gd name="T2" fmla="*/ 340 w 716"/>
                    <a:gd name="T3" fmla="*/ 148 h 403"/>
                    <a:gd name="T4" fmla="*/ 638 w 716"/>
                    <a:gd name="T5" fmla="*/ 403 h 403"/>
                    <a:gd name="T6" fmla="*/ 716 w 716"/>
                    <a:gd name="T7" fmla="*/ 296 h 403"/>
                    <a:gd name="T8" fmla="*/ 420 w 716"/>
                    <a:gd name="T9" fmla="*/ 114 h 403"/>
                    <a:gd name="T10" fmla="*/ 70 w 716"/>
                    <a:gd name="T11" fmla="*/ 0 h 403"/>
                    <a:gd name="T12" fmla="*/ 0 w 716"/>
                    <a:gd name="T13" fmla="*/ 78 h 403"/>
                    <a:gd name="T14" fmla="*/ 0 w 716"/>
                    <a:gd name="T15" fmla="*/ 78 h 4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6" h="403">
                      <a:moveTo>
                        <a:pt x="0" y="78"/>
                      </a:moveTo>
                      <a:lnTo>
                        <a:pt x="340" y="148"/>
                      </a:lnTo>
                      <a:lnTo>
                        <a:pt x="638" y="403"/>
                      </a:lnTo>
                      <a:lnTo>
                        <a:pt x="716" y="296"/>
                      </a:lnTo>
                      <a:lnTo>
                        <a:pt x="420" y="114"/>
                      </a:lnTo>
                      <a:lnTo>
                        <a:pt x="70" y="0"/>
                      </a:lnTo>
                      <a:lnTo>
                        <a:pt x="0" y="78"/>
                      </a:lnTo>
                      <a:close/>
                    </a:path>
                  </a:pathLst>
                </a:custGeom>
                <a:solidFill>
                  <a:schemeClr val="accent2"/>
                </a:solidFill>
                <a:ln w="9525">
                  <a:noFill/>
                  <a:round/>
                  <a:headEnd/>
                  <a:tailEnd/>
                </a:ln>
              </p:spPr>
              <p:txBody>
                <a:bodyPr/>
                <a:lstStyle/>
                <a:p>
                  <a:pPr>
                    <a:defRPr/>
                  </a:pPr>
                  <a:endParaRPr lang="en-US"/>
                </a:p>
              </p:txBody>
            </p:sp>
            <p:sp>
              <p:nvSpPr>
                <p:cNvPr id="3095" name="Freeform 50"/>
                <p:cNvSpPr>
                  <a:spLocks/>
                </p:cNvSpPr>
                <p:nvPr userDrawn="1"/>
              </p:nvSpPr>
              <p:spPr bwMode="auto">
                <a:xfrm rot="-3172564">
                  <a:off x="4985" y="210"/>
                  <a:ext cx="181" cy="147"/>
                </a:xfrm>
                <a:custGeom>
                  <a:avLst/>
                  <a:gdLst>
                    <a:gd name="T0" fmla="*/ 0 w 717"/>
                    <a:gd name="T1" fmla="*/ 78 h 411"/>
                    <a:gd name="T2" fmla="*/ 316 w 717"/>
                    <a:gd name="T3" fmla="*/ 139 h 411"/>
                    <a:gd name="T4" fmla="*/ 649 w 717"/>
                    <a:gd name="T5" fmla="*/ 411 h 411"/>
                    <a:gd name="T6" fmla="*/ 717 w 717"/>
                    <a:gd name="T7" fmla="*/ 314 h 411"/>
                    <a:gd name="T8" fmla="*/ 394 w 717"/>
                    <a:gd name="T9" fmla="*/ 87 h 411"/>
                    <a:gd name="T10" fmla="*/ 54 w 717"/>
                    <a:gd name="T11" fmla="*/ 0 h 411"/>
                    <a:gd name="T12" fmla="*/ 0 w 717"/>
                    <a:gd name="T13" fmla="*/ 78 h 411"/>
                    <a:gd name="T14" fmla="*/ 0 w 717"/>
                    <a:gd name="T15" fmla="*/ 78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7" h="411">
                      <a:moveTo>
                        <a:pt x="0" y="78"/>
                      </a:moveTo>
                      <a:lnTo>
                        <a:pt x="316" y="139"/>
                      </a:lnTo>
                      <a:lnTo>
                        <a:pt x="649" y="411"/>
                      </a:lnTo>
                      <a:lnTo>
                        <a:pt x="717" y="314"/>
                      </a:lnTo>
                      <a:lnTo>
                        <a:pt x="394" y="87"/>
                      </a:lnTo>
                      <a:lnTo>
                        <a:pt x="54" y="0"/>
                      </a:lnTo>
                      <a:lnTo>
                        <a:pt x="0" y="78"/>
                      </a:lnTo>
                      <a:close/>
                    </a:path>
                  </a:pathLst>
                </a:custGeom>
                <a:solidFill>
                  <a:schemeClr val="accent2"/>
                </a:solidFill>
                <a:ln w="9525">
                  <a:noFill/>
                  <a:round/>
                  <a:headEnd/>
                  <a:tailEnd/>
                </a:ln>
              </p:spPr>
              <p:txBody>
                <a:bodyPr/>
                <a:lstStyle/>
                <a:p>
                  <a:pPr>
                    <a:defRPr/>
                  </a:pPr>
                  <a:endParaRPr lang="en-US"/>
                </a:p>
              </p:txBody>
            </p:sp>
            <p:sp>
              <p:nvSpPr>
                <p:cNvPr id="3096" name="Freeform 51"/>
                <p:cNvSpPr>
                  <a:spLocks/>
                </p:cNvSpPr>
                <p:nvPr userDrawn="1"/>
              </p:nvSpPr>
              <p:spPr bwMode="auto">
                <a:xfrm rot="-3172564">
                  <a:off x="4951" y="138"/>
                  <a:ext cx="179" cy="138"/>
                </a:xfrm>
                <a:custGeom>
                  <a:avLst/>
                  <a:gdLst>
                    <a:gd name="T0" fmla="*/ 0 w 709"/>
                    <a:gd name="T1" fmla="*/ 88 h 386"/>
                    <a:gd name="T2" fmla="*/ 272 w 709"/>
                    <a:gd name="T3" fmla="*/ 131 h 386"/>
                    <a:gd name="T4" fmla="*/ 665 w 709"/>
                    <a:gd name="T5" fmla="*/ 386 h 386"/>
                    <a:gd name="T6" fmla="*/ 709 w 709"/>
                    <a:gd name="T7" fmla="*/ 308 h 386"/>
                    <a:gd name="T8" fmla="*/ 306 w 709"/>
                    <a:gd name="T9" fmla="*/ 53 h 386"/>
                    <a:gd name="T10" fmla="*/ 43 w 709"/>
                    <a:gd name="T11" fmla="*/ 0 h 386"/>
                    <a:gd name="T12" fmla="*/ 0 w 709"/>
                    <a:gd name="T13" fmla="*/ 88 h 386"/>
                    <a:gd name="T14" fmla="*/ 0 w 709"/>
                    <a:gd name="T15" fmla="*/ 88 h 3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9" h="386">
                      <a:moveTo>
                        <a:pt x="0" y="88"/>
                      </a:moveTo>
                      <a:lnTo>
                        <a:pt x="272" y="131"/>
                      </a:lnTo>
                      <a:lnTo>
                        <a:pt x="665" y="386"/>
                      </a:lnTo>
                      <a:lnTo>
                        <a:pt x="709" y="308"/>
                      </a:lnTo>
                      <a:lnTo>
                        <a:pt x="306" y="53"/>
                      </a:lnTo>
                      <a:lnTo>
                        <a:pt x="43" y="0"/>
                      </a:lnTo>
                      <a:lnTo>
                        <a:pt x="0" y="88"/>
                      </a:lnTo>
                      <a:close/>
                    </a:path>
                  </a:pathLst>
                </a:custGeom>
                <a:solidFill>
                  <a:schemeClr val="accent2"/>
                </a:solidFill>
                <a:ln w="9525">
                  <a:noFill/>
                  <a:round/>
                  <a:headEnd/>
                  <a:tailEnd/>
                </a:ln>
              </p:spPr>
              <p:txBody>
                <a:bodyPr/>
                <a:lstStyle/>
                <a:p>
                  <a:pPr>
                    <a:defRPr/>
                  </a:pPr>
                  <a:endParaRPr lang="en-US"/>
                </a:p>
              </p:txBody>
            </p:sp>
          </p:grpSp>
        </p:grpSp>
        <p:sp>
          <p:nvSpPr>
            <p:cNvPr id="3086" name="Line 52"/>
            <p:cNvSpPr>
              <a:spLocks noChangeShapeType="1"/>
            </p:cNvSpPr>
            <p:nvPr userDrawn="1"/>
          </p:nvSpPr>
          <p:spPr bwMode="auto">
            <a:xfrm>
              <a:off x="4870" y="84"/>
              <a:ext cx="42" cy="96"/>
            </a:xfrm>
            <a:prstGeom prst="line">
              <a:avLst/>
            </a:prstGeom>
            <a:noFill/>
            <a:ln w="38100">
              <a:solidFill>
                <a:schemeClr val="accent2"/>
              </a:solidFill>
              <a:round/>
              <a:headEnd/>
              <a:tailEnd/>
            </a:ln>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4024"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9156"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pPr>
              <a:defRPr/>
            </a:pPr>
            <a:endParaRPr lang="en-US" altLang="en-US"/>
          </a:p>
        </p:txBody>
      </p:sp>
      <p:sp>
        <p:nvSpPr>
          <p:cNvPr id="4915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defRPr>
            </a:lvl1pPr>
          </a:lstStyle>
          <a:p>
            <a:pPr>
              <a:defRPr/>
            </a:pPr>
            <a:endParaRPr lang="en-US" altLang="en-US"/>
          </a:p>
        </p:txBody>
      </p:sp>
      <p:sp>
        <p:nvSpPr>
          <p:cNvPr id="49158"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pPr>
              <a:defRPr/>
            </a:pPr>
            <a:fld id="{792390F3-ADED-48A4-97EA-44259C80BD2F}" type="slidenum">
              <a:rPr lang="en-US" altLang="en-US"/>
              <a:pPr>
                <a:defRPr/>
              </a:pPr>
              <a:t>‹#›</a:t>
            </a:fld>
            <a:endParaRPr lang="en-US" altLang="en-US"/>
          </a:p>
        </p:txBody>
      </p:sp>
      <p:sp>
        <p:nvSpPr>
          <p:cNvPr id="4103" name="Freeform 7"/>
          <p:cNvSpPr>
            <a:spLocks noChangeArrowheads="1"/>
          </p:cNvSpPr>
          <p:nvPr/>
        </p:nvSpPr>
        <p:spPr bwMode="auto">
          <a:xfrm>
            <a:off x="381000" y="228600"/>
            <a:ext cx="8229600" cy="6096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defRPr/>
            </a:pPr>
            <a:endParaRPr lang="en-US"/>
          </a:p>
        </p:txBody>
      </p:sp>
      <p:sp>
        <p:nvSpPr>
          <p:cNvPr id="4104" name="Line 8"/>
          <p:cNvSpPr>
            <a:spLocks noChangeShapeType="1"/>
          </p:cNvSpPr>
          <p:nvPr/>
        </p:nvSpPr>
        <p:spPr bwMode="auto">
          <a:xfrm>
            <a:off x="457200" y="6172200"/>
            <a:ext cx="8229600" cy="0"/>
          </a:xfrm>
          <a:prstGeom prst="line">
            <a:avLst/>
          </a:prstGeom>
          <a:noFill/>
          <a:ln w="19050">
            <a:solidFill>
              <a:schemeClr val="accent1"/>
            </a:solidFill>
            <a:round/>
            <a:headEnd/>
            <a:tailEnd/>
          </a:ln>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4025"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Ls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22" name="Group 2"/>
          <p:cNvGrpSpPr>
            <a:grpSpLocks/>
          </p:cNvGrpSpPr>
          <p:nvPr/>
        </p:nvGrpSpPr>
        <p:grpSpPr bwMode="auto">
          <a:xfrm>
            <a:off x="1071563" y="304800"/>
            <a:ext cx="7615237" cy="1106488"/>
            <a:chOff x="675" y="192"/>
            <a:chExt cx="4797" cy="697"/>
          </a:xfrm>
        </p:grpSpPr>
        <p:sp>
          <p:nvSpPr>
            <p:cNvPr id="5128" name="Oval 3"/>
            <p:cNvSpPr>
              <a:spLocks noChangeArrowheads="1"/>
            </p:cNvSpPr>
            <p:nvPr/>
          </p:nvSpPr>
          <p:spPr bwMode="hidden">
            <a:xfrm flipH="1">
              <a:off x="3067" y="192"/>
              <a:ext cx="696" cy="696"/>
            </a:xfrm>
            <a:prstGeom prst="ellipse">
              <a:avLst/>
            </a:prstGeom>
            <a:solidFill>
              <a:schemeClr val="accent2"/>
            </a:solidFill>
            <a:ln w="28575">
              <a:noFill/>
              <a:round/>
              <a:headEnd/>
              <a:tailEnd/>
            </a:ln>
          </p:spPr>
          <p:txBody>
            <a:bodyPr wrap="none" anchor="ctr"/>
            <a:lstStyle/>
            <a:p>
              <a:pPr algn="ctr">
                <a:defRPr/>
              </a:pPr>
              <a:endParaRPr lang="en-US">
                <a:latin typeface="Times New Roman" pitchFamily="18" charset="0"/>
              </a:endParaRPr>
            </a:p>
          </p:txBody>
        </p:sp>
        <p:sp>
          <p:nvSpPr>
            <p:cNvPr id="5129" name="Oval 4"/>
            <p:cNvSpPr>
              <a:spLocks noChangeArrowheads="1"/>
            </p:cNvSpPr>
            <p:nvPr/>
          </p:nvSpPr>
          <p:spPr bwMode="hidden">
            <a:xfrm flipH="1">
              <a:off x="4777" y="192"/>
              <a:ext cx="695" cy="696"/>
            </a:xfrm>
            <a:prstGeom prst="ellipse">
              <a:avLst/>
            </a:prstGeom>
            <a:solidFill>
              <a:schemeClr val="accent2"/>
            </a:solidFill>
            <a:ln w="28575">
              <a:noFill/>
              <a:round/>
              <a:headEnd/>
              <a:tailEnd/>
            </a:ln>
          </p:spPr>
          <p:txBody>
            <a:bodyPr wrap="none" anchor="ctr"/>
            <a:lstStyle/>
            <a:p>
              <a:pPr algn="ctr">
                <a:defRPr/>
              </a:pPr>
              <a:endParaRPr lang="en-US">
                <a:latin typeface="Times New Roman" pitchFamily="18" charset="0"/>
              </a:endParaRPr>
            </a:p>
          </p:txBody>
        </p:sp>
        <p:sp>
          <p:nvSpPr>
            <p:cNvPr id="5130" name="Oval 5"/>
            <p:cNvSpPr>
              <a:spLocks noChangeArrowheads="1"/>
            </p:cNvSpPr>
            <p:nvPr/>
          </p:nvSpPr>
          <p:spPr bwMode="hidden">
            <a:xfrm flipH="1">
              <a:off x="675" y="193"/>
              <a:ext cx="695" cy="696"/>
            </a:xfrm>
            <a:prstGeom prst="ellipse">
              <a:avLst/>
            </a:prstGeom>
            <a:solidFill>
              <a:schemeClr val="accent2"/>
            </a:solidFill>
            <a:ln w="28575">
              <a:noFill/>
              <a:round/>
              <a:headEnd/>
              <a:tailEnd/>
            </a:ln>
          </p:spPr>
          <p:txBody>
            <a:bodyPr wrap="none" anchor="ctr"/>
            <a:lstStyle/>
            <a:p>
              <a:pPr algn="ctr">
                <a:defRPr/>
              </a:pPr>
              <a:endParaRPr lang="en-US">
                <a:latin typeface="Times New Roman" pitchFamily="18" charset="0"/>
              </a:endParaRPr>
            </a:p>
          </p:txBody>
        </p:sp>
        <p:sp>
          <p:nvSpPr>
            <p:cNvPr id="5131" name="Oval 6"/>
            <p:cNvSpPr>
              <a:spLocks noChangeArrowheads="1"/>
            </p:cNvSpPr>
            <p:nvPr/>
          </p:nvSpPr>
          <p:spPr bwMode="hidden">
            <a:xfrm flipH="1">
              <a:off x="3984" y="192"/>
              <a:ext cx="695" cy="696"/>
            </a:xfrm>
            <a:prstGeom prst="ellipse">
              <a:avLst/>
            </a:prstGeom>
            <a:noFill/>
            <a:ln w="28575">
              <a:solidFill>
                <a:schemeClr val="accent2"/>
              </a:solidFill>
              <a:round/>
              <a:headEnd/>
              <a:tailEnd/>
            </a:ln>
          </p:spPr>
          <p:txBody>
            <a:bodyPr wrap="none" anchor="ctr"/>
            <a:lstStyle/>
            <a:p>
              <a:pPr algn="ctr">
                <a:defRPr/>
              </a:pPr>
              <a:endParaRPr lang="en-US">
                <a:latin typeface="Times New Roman" pitchFamily="18" charset="0"/>
              </a:endParaRPr>
            </a:p>
          </p:txBody>
        </p:sp>
        <p:sp>
          <p:nvSpPr>
            <p:cNvPr id="5132" name="Oval 7"/>
            <p:cNvSpPr>
              <a:spLocks noChangeArrowheads="1"/>
            </p:cNvSpPr>
            <p:nvPr/>
          </p:nvSpPr>
          <p:spPr bwMode="hidden">
            <a:xfrm flipH="1">
              <a:off x="1486" y="192"/>
              <a:ext cx="695" cy="696"/>
            </a:xfrm>
            <a:prstGeom prst="ellipse">
              <a:avLst/>
            </a:prstGeom>
            <a:noFill/>
            <a:ln w="28575">
              <a:solidFill>
                <a:schemeClr val="accent2"/>
              </a:solidFill>
              <a:round/>
              <a:headEnd/>
              <a:tailEnd/>
            </a:ln>
          </p:spPr>
          <p:txBody>
            <a:bodyPr wrap="none" anchor="ctr"/>
            <a:lstStyle/>
            <a:p>
              <a:pPr algn="ctr">
                <a:defRPr/>
              </a:pPr>
              <a:endParaRPr lang="en-US">
                <a:latin typeface="Times New Roman" pitchFamily="18" charset="0"/>
              </a:endParaRPr>
            </a:p>
          </p:txBody>
        </p:sp>
      </p:grpSp>
      <p:sp>
        <p:nvSpPr>
          <p:cNvPr id="5123" name="Rectangle 8"/>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3497" name="Rectangle 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mn-lt"/>
              </a:defRPr>
            </a:lvl1pPr>
          </a:lstStyle>
          <a:p>
            <a:pPr>
              <a:defRPr/>
            </a:pPr>
            <a:endParaRPr lang="en-US"/>
          </a:p>
        </p:txBody>
      </p:sp>
      <p:sp>
        <p:nvSpPr>
          <p:cNvPr id="63498"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mn-lt"/>
              </a:defRPr>
            </a:lvl1pPr>
          </a:lstStyle>
          <a:p>
            <a:pPr>
              <a:defRPr/>
            </a:pPr>
            <a:endParaRPr lang="en-US"/>
          </a:p>
        </p:txBody>
      </p:sp>
      <p:sp>
        <p:nvSpPr>
          <p:cNvPr id="63499" name="Rectangle 1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mn-lt"/>
              </a:defRPr>
            </a:lvl1pPr>
          </a:lstStyle>
          <a:p>
            <a:pPr>
              <a:defRPr/>
            </a:pPr>
            <a:fld id="{86306B51-6A66-4F3E-A3F8-D1371BF36C1F}" type="slidenum">
              <a:rPr lang="en-US"/>
              <a:pPr>
                <a:defRPr/>
              </a:pPr>
              <a:t>‹#›</a:t>
            </a:fld>
            <a:endParaRPr lang="en-US"/>
          </a:p>
        </p:txBody>
      </p:sp>
      <p:sp>
        <p:nvSpPr>
          <p:cNvPr id="5127" name="Rectangle 1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4026"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Lst>
  <p:timing>
    <p:tnLst>
      <p:par>
        <p:cTn id="1" dur="indefinite" restart="never" nodeType="tmRoot"/>
      </p:par>
    </p:tnLst>
  </p:timing>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04800" y="152400"/>
            <a:ext cx="7251700" cy="1600200"/>
          </a:xfrm>
        </p:spPr>
        <p:txBody>
          <a:bodyPr/>
          <a:lstStyle/>
          <a:p>
            <a:pPr eaLnBrk="1" hangingPunct="1"/>
            <a:r>
              <a:rPr lang="en-US" sz="2000" smtClean="0">
                <a:solidFill>
                  <a:srgbClr val="FFFF00"/>
                </a:solidFill>
                <a:latin typeface="Arial" charset="0"/>
              </a:rPr>
              <a:t>                   </a:t>
            </a:r>
            <a:r>
              <a:rPr lang="en-US" sz="6000" smtClean="0">
                <a:solidFill>
                  <a:srgbClr val="FF0000"/>
                </a:solidFill>
                <a:latin typeface="Arial" charset="0"/>
              </a:rPr>
              <a:t>Kiểm tra bài cũ</a:t>
            </a:r>
          </a:p>
        </p:txBody>
      </p:sp>
      <p:sp>
        <p:nvSpPr>
          <p:cNvPr id="17411" name="Rectangle 3"/>
          <p:cNvSpPr>
            <a:spLocks noGrp="1" noChangeArrowheads="1"/>
          </p:cNvSpPr>
          <p:nvPr>
            <p:ph type="body" idx="1"/>
          </p:nvPr>
        </p:nvSpPr>
        <p:spPr/>
        <p:txBody>
          <a:bodyPr/>
          <a:lstStyle/>
          <a:p>
            <a:pPr algn="ctr" eaLnBrk="1" hangingPunct="1">
              <a:buFontTx/>
              <a:buNone/>
            </a:pPr>
            <a:r>
              <a:rPr lang="en-US" sz="2400" smtClean="0">
                <a:latin typeface="Arial" charset="0"/>
              </a:rPr>
              <a:t> </a:t>
            </a:r>
            <a:r>
              <a:rPr lang="en-US" smtClean="0">
                <a:solidFill>
                  <a:srgbClr val="0000FF"/>
                </a:solidFill>
                <a:latin typeface="Arial" charset="0"/>
              </a:rPr>
              <a:t>Nêu tác hại của :</a:t>
            </a:r>
          </a:p>
          <a:p>
            <a:pPr algn="ctr" eaLnBrk="1" hangingPunct="1">
              <a:buFontTx/>
              <a:buNone/>
            </a:pPr>
            <a:endParaRPr lang="en-US" smtClean="0">
              <a:solidFill>
                <a:srgbClr val="FFFF00"/>
              </a:solidFill>
              <a:latin typeface="Arial" charset="0"/>
            </a:endParaRPr>
          </a:p>
          <a:p>
            <a:pPr eaLnBrk="1" hangingPunct="1">
              <a:buFontTx/>
              <a:buChar char="-"/>
            </a:pPr>
            <a:r>
              <a:rPr lang="en-US" sz="3600" smtClean="0">
                <a:latin typeface="Arial" charset="0"/>
              </a:rPr>
              <a:t>R</a:t>
            </a:r>
            <a:r>
              <a:rPr lang="vi-VN" sz="3600" smtClean="0">
                <a:latin typeface="Arial" charset="0"/>
              </a:rPr>
              <a:t>ư</a:t>
            </a:r>
            <a:r>
              <a:rPr lang="en-US" sz="3600" smtClean="0">
                <a:latin typeface="Arial" charset="0"/>
              </a:rPr>
              <a:t>ợu bia</a:t>
            </a:r>
          </a:p>
          <a:p>
            <a:pPr eaLnBrk="1" hangingPunct="1">
              <a:buFontTx/>
              <a:buChar char="-"/>
            </a:pPr>
            <a:r>
              <a:rPr lang="en-US" sz="3600" smtClean="0">
                <a:latin typeface="Arial" charset="0"/>
              </a:rPr>
              <a:t>Thuốc lá</a:t>
            </a:r>
          </a:p>
          <a:p>
            <a:pPr eaLnBrk="1" hangingPunct="1">
              <a:buFontTx/>
              <a:buChar char="-"/>
            </a:pPr>
            <a:r>
              <a:rPr lang="en-US" sz="3600" smtClean="0">
                <a:latin typeface="Arial" charset="0"/>
              </a:rPr>
              <a:t>Ma túy</a:t>
            </a:r>
          </a:p>
          <a:p>
            <a:pPr eaLnBrk="1" hangingPunct="1">
              <a:buFontTx/>
              <a:buNone/>
            </a:pPr>
            <a:endParaRPr lang="en-US" sz="360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1000" fill="hold"/>
                                        <p:tgtEl>
                                          <p:spTgt spid="17410"/>
                                        </p:tgtEl>
                                        <p:attrNameLst>
                                          <p:attrName>ppt_w</p:attrName>
                                        </p:attrNameLst>
                                      </p:cBhvr>
                                      <p:tavLst>
                                        <p:tav tm="0">
                                          <p:val>
                                            <p:strVal val="#ppt_w*0.70"/>
                                          </p:val>
                                        </p:tav>
                                        <p:tav tm="100000">
                                          <p:val>
                                            <p:strVal val="#ppt_w"/>
                                          </p:val>
                                        </p:tav>
                                      </p:tavLst>
                                    </p:anim>
                                    <p:anim calcmode="lin" valueType="num">
                                      <p:cBhvr>
                                        <p:cTn id="8" dur="1000" fill="hold"/>
                                        <p:tgtEl>
                                          <p:spTgt spid="17410"/>
                                        </p:tgtEl>
                                        <p:attrNameLst>
                                          <p:attrName>ppt_h</p:attrName>
                                        </p:attrNameLst>
                                      </p:cBhvr>
                                      <p:tavLst>
                                        <p:tav tm="0">
                                          <p:val>
                                            <p:strVal val="#ppt_h"/>
                                          </p:val>
                                        </p:tav>
                                        <p:tav tm="100000">
                                          <p:val>
                                            <p:strVal val="#ppt_h"/>
                                          </p:val>
                                        </p:tav>
                                      </p:tavLst>
                                    </p:anim>
                                    <p:animEffect transition="in" filter="fade">
                                      <p:cBhvr>
                                        <p:cTn id="9" dur="1000"/>
                                        <p:tgtEl>
                                          <p:spTgt spid="1741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17411">
                                            <p:txEl>
                                              <p:pRg st="0" end="0"/>
                                            </p:txEl>
                                          </p:spTgt>
                                        </p:tgtEl>
                                        <p:attrNameLst>
                                          <p:attrName>style.visibility</p:attrName>
                                        </p:attrNameLst>
                                      </p:cBhvr>
                                      <p:to>
                                        <p:strVal val="visible"/>
                                      </p:to>
                                    </p:set>
                                    <p:anim calcmode="lin" valueType="num">
                                      <p:cBhvr>
                                        <p:cTn id="14" dur="1000" fill="hold"/>
                                        <p:tgtEl>
                                          <p:spTgt spid="17411">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17411">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17411">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1" presetClass="entr" presetSubtype="0" fill="hold" nodeType="clickEffect">
                                  <p:stCondLst>
                                    <p:cond delay="0"/>
                                  </p:stCondLst>
                                  <p:iterate type="lt">
                                    <p:tmPct val="5000"/>
                                  </p:iterate>
                                  <p:childTnLst>
                                    <p:set>
                                      <p:cBhvr>
                                        <p:cTn id="20" dur="1" fill="hold">
                                          <p:stCondLst>
                                            <p:cond delay="0"/>
                                          </p:stCondLst>
                                        </p:cTn>
                                        <p:tgtEl>
                                          <p:spTgt spid="17411">
                                            <p:txEl>
                                              <p:pRg st="2" end="2"/>
                                            </p:txEl>
                                          </p:spTgt>
                                        </p:tgtEl>
                                        <p:attrNameLst>
                                          <p:attrName>style.visibility</p:attrName>
                                        </p:attrNameLst>
                                      </p:cBhvr>
                                      <p:to>
                                        <p:strVal val="visible"/>
                                      </p:to>
                                    </p:set>
                                    <p:anim calcmode="lin" valueType="num">
                                      <p:cBhvr>
                                        <p:cTn id="21" dur="1000" fill="hold"/>
                                        <p:tgtEl>
                                          <p:spTgt spid="17411">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17411">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17411">
                                            <p:txEl>
                                              <p:pRg st="2" end="2"/>
                                            </p:txEl>
                                          </p:spTgt>
                                        </p:tgtEl>
                                        <p:attrNameLst>
                                          <p:attrName>style.rotation</p:attrName>
                                        </p:attrNameLst>
                                      </p:cBhvr>
                                      <p:tavLst>
                                        <p:tav tm="0">
                                          <p:val>
                                            <p:fltVal val="90"/>
                                          </p:val>
                                        </p:tav>
                                        <p:tav tm="100000">
                                          <p:val>
                                            <p:fltVal val="0"/>
                                          </p:val>
                                        </p:tav>
                                      </p:tavLst>
                                    </p:anim>
                                    <p:animEffect transition="in" filter="fade">
                                      <p:cBhvr>
                                        <p:cTn id="24" dur="1000"/>
                                        <p:tgtEl>
                                          <p:spTgt spid="17411">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7" presetClass="entr" presetSubtype="0" fill="hold" nodeType="clickEffect">
                                  <p:stCondLst>
                                    <p:cond delay="0"/>
                                  </p:stCondLst>
                                  <p:childTnLst>
                                    <p:set>
                                      <p:cBhvr>
                                        <p:cTn id="28" dur="1" fill="hold">
                                          <p:stCondLst>
                                            <p:cond delay="0"/>
                                          </p:stCondLst>
                                        </p:cTn>
                                        <p:tgtEl>
                                          <p:spTgt spid="17411">
                                            <p:txEl>
                                              <p:pRg st="3" end="3"/>
                                            </p:txEl>
                                          </p:spTgt>
                                        </p:tgtEl>
                                        <p:attrNameLst>
                                          <p:attrName>style.visibility</p:attrName>
                                        </p:attrNameLst>
                                      </p:cBhvr>
                                      <p:to>
                                        <p:strVal val="visible"/>
                                      </p:to>
                                    </p:set>
                                    <p:animEffect transition="in" filter="fade">
                                      <p:cBhvr>
                                        <p:cTn id="29" dur="1000"/>
                                        <p:tgtEl>
                                          <p:spTgt spid="17411">
                                            <p:txEl>
                                              <p:pRg st="3" end="3"/>
                                            </p:txEl>
                                          </p:spTgt>
                                        </p:tgtEl>
                                      </p:cBhvr>
                                    </p:animEffect>
                                    <p:anim calcmode="lin" valueType="num">
                                      <p:cBhvr>
                                        <p:cTn id="30" dur="10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17411">
                                            <p:txEl>
                                              <p:pRg st="3" end="3"/>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7411">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7411">
                                            <p:txEl>
                                              <p:pRg st="4" end="4"/>
                                            </p:txEl>
                                          </p:spTgt>
                                        </p:tgtEl>
                                        <p:attrNameLst>
                                          <p:attrName>style.visibility</p:attrName>
                                        </p:attrNameLst>
                                      </p:cBhvr>
                                      <p:to>
                                        <p:strVal val="visible"/>
                                      </p:to>
                                    </p:set>
                                    <p:animEffect transition="in" filter="fade">
                                      <p:cBhvr>
                                        <p:cTn id="37" dur="2000"/>
                                        <p:tgtEl>
                                          <p:spTgt spid="174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7" descr="Picture1"/>
          <p:cNvPicPr>
            <a:picLocks noChangeAspect="1" noChangeArrowheads="1"/>
          </p:cNvPicPr>
          <p:nvPr/>
        </p:nvPicPr>
        <p:blipFill>
          <a:blip r:embed="rId2"/>
          <a:srcRect/>
          <a:stretch>
            <a:fillRect/>
          </a:stretch>
        </p:blipFill>
        <p:spPr bwMode="auto">
          <a:xfrm>
            <a:off x="0" y="0"/>
            <a:ext cx="9144000" cy="6859588"/>
          </a:xfrm>
          <a:prstGeom prst="rect">
            <a:avLst/>
          </a:prstGeom>
          <a:noFill/>
          <a:ln w="9525">
            <a:noFill/>
            <a:miter lim="800000"/>
            <a:headEnd/>
            <a:tailEnd/>
          </a:ln>
        </p:spPr>
      </p:pic>
      <p:sp>
        <p:nvSpPr>
          <p:cNvPr id="67586" name="Rectangle 2"/>
          <p:cNvSpPr>
            <a:spLocks noGrp="1" noChangeArrowheads="1"/>
          </p:cNvSpPr>
          <p:nvPr>
            <p:ph type="title"/>
          </p:nvPr>
        </p:nvSpPr>
        <p:spPr>
          <a:xfrm>
            <a:off x="457200" y="2743200"/>
            <a:ext cx="8229600" cy="1981200"/>
          </a:xfrm>
        </p:spPr>
        <p:txBody>
          <a:bodyPr/>
          <a:lstStyle/>
          <a:p>
            <a:pPr eaLnBrk="1" hangingPunct="1"/>
            <a:r>
              <a:rPr lang="en-US" sz="2000" b="1" smtClean="0">
                <a:solidFill>
                  <a:srgbClr val="FF0000"/>
                </a:solidFill>
              </a:rPr>
              <a:t/>
            </a:r>
            <a:br>
              <a:rPr lang="en-US" sz="2000" b="1" smtClean="0">
                <a:solidFill>
                  <a:srgbClr val="FF0000"/>
                </a:solidFill>
              </a:rPr>
            </a:br>
            <a:r>
              <a:rPr lang="en-US" sz="2400" b="1" smtClean="0">
                <a:solidFill>
                  <a:srgbClr val="FF0000"/>
                </a:solidFill>
              </a:rPr>
              <a:t>Trình bày những </a:t>
            </a:r>
            <a:r>
              <a:rPr lang="vi-VN" sz="2400" b="1" smtClean="0">
                <a:solidFill>
                  <a:srgbClr val="FF0000"/>
                </a:solidFill>
              </a:rPr>
              <a:t>đ</a:t>
            </a:r>
            <a:r>
              <a:rPr lang="en-US" sz="2400" b="1" smtClean="0">
                <a:solidFill>
                  <a:srgbClr val="FF0000"/>
                </a:solidFill>
              </a:rPr>
              <a:t>iều em biết về tác hại của một loại chất gây nghiện mà một ng</a:t>
            </a:r>
            <a:r>
              <a:rPr lang="vi-VN" sz="2400" b="1" smtClean="0">
                <a:solidFill>
                  <a:srgbClr val="FF0000"/>
                </a:solidFill>
              </a:rPr>
              <a:t>ư</a:t>
            </a:r>
            <a:r>
              <a:rPr lang="en-US" sz="2400" b="1" smtClean="0">
                <a:solidFill>
                  <a:srgbClr val="FF0000"/>
                </a:solidFill>
              </a:rPr>
              <a:t>ời trong gia </a:t>
            </a:r>
            <a:r>
              <a:rPr lang="vi-VN" sz="2400" b="1" smtClean="0">
                <a:solidFill>
                  <a:srgbClr val="FF0000"/>
                </a:solidFill>
              </a:rPr>
              <a:t>đ</a:t>
            </a:r>
            <a:r>
              <a:rPr lang="en-US" sz="2400" b="1" smtClean="0">
                <a:solidFill>
                  <a:srgbClr val="FF0000"/>
                </a:solidFill>
              </a:rPr>
              <a:t>ình, hoặc hàng xóm, ng</a:t>
            </a:r>
            <a:r>
              <a:rPr lang="vi-VN" sz="2400" b="1" smtClean="0">
                <a:solidFill>
                  <a:srgbClr val="FF0000"/>
                </a:solidFill>
              </a:rPr>
              <a:t>ư</a:t>
            </a:r>
            <a:r>
              <a:rPr lang="en-US" sz="2400" b="1" smtClean="0">
                <a:solidFill>
                  <a:srgbClr val="FF0000"/>
                </a:solidFill>
              </a:rPr>
              <a:t>ời quen biết của em </a:t>
            </a:r>
            <a:r>
              <a:rPr lang="vi-VN" sz="2400" b="1" smtClean="0">
                <a:solidFill>
                  <a:srgbClr val="FF0000"/>
                </a:solidFill>
              </a:rPr>
              <a:t>đ</a:t>
            </a:r>
            <a:r>
              <a:rPr lang="en-US" sz="2400" b="1" smtClean="0">
                <a:solidFill>
                  <a:srgbClr val="FF0000"/>
                </a:solidFill>
              </a:rPr>
              <a:t>ang sử dụng</a:t>
            </a:r>
          </a:p>
        </p:txBody>
      </p:sp>
      <p:sp>
        <p:nvSpPr>
          <p:cNvPr id="67589" name="Text Box 5"/>
          <p:cNvSpPr txBox="1">
            <a:spLocks noChangeArrowheads="1"/>
          </p:cNvSpPr>
          <p:nvPr/>
        </p:nvSpPr>
        <p:spPr bwMode="auto">
          <a:xfrm>
            <a:off x="2743200" y="914400"/>
            <a:ext cx="4419600" cy="1477963"/>
          </a:xfrm>
          <a:prstGeom prst="rect">
            <a:avLst/>
          </a:prstGeom>
          <a:noFill/>
          <a:ln w="9525">
            <a:noFill/>
            <a:miter lim="800000"/>
            <a:headEnd/>
            <a:tailEnd/>
          </a:ln>
        </p:spPr>
        <p:txBody>
          <a:bodyPr>
            <a:spAutoFit/>
          </a:bodyPr>
          <a:lstStyle/>
          <a:p>
            <a:pPr>
              <a:spcBef>
                <a:spcPct val="50000"/>
              </a:spcBef>
            </a:pPr>
            <a:r>
              <a:rPr lang="en-US" sz="5400" b="1" u="sng">
                <a:solidFill>
                  <a:srgbClr val="FF0000"/>
                </a:solidFill>
                <a:latin typeface="Arial" charset="0"/>
              </a:rPr>
              <a:t>Hoạt </a:t>
            </a:r>
            <a:r>
              <a:rPr lang="vi-VN" sz="5400" b="1" u="sng">
                <a:solidFill>
                  <a:srgbClr val="FF0000"/>
                </a:solidFill>
                <a:latin typeface="Arial" charset="0"/>
              </a:rPr>
              <a:t>đ</a:t>
            </a:r>
            <a:r>
              <a:rPr lang="en-US" sz="5400" b="1" u="sng">
                <a:solidFill>
                  <a:srgbClr val="FF0000"/>
                </a:solidFill>
                <a:latin typeface="Arial" charset="0"/>
              </a:rPr>
              <a:t>ộng 3:</a:t>
            </a:r>
          </a:p>
          <a:p>
            <a:pPr>
              <a:spcBef>
                <a:spcPct val="50000"/>
              </a:spcBef>
            </a:pPr>
            <a:r>
              <a:rPr lang="en-US" sz="2000" b="1">
                <a:solidFill>
                  <a:srgbClr val="FF0000"/>
                </a:solidFill>
                <a:latin typeface="Arial" charset="0"/>
              </a:rPr>
              <a:t>                  </a:t>
            </a:r>
            <a:r>
              <a:rPr lang="en-US" b="1">
                <a:solidFill>
                  <a:srgbClr val="FF0000"/>
                </a:solidFill>
                <a:latin typeface="Arial" charset="0"/>
              </a:rPr>
              <a:t>Vận dụng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67589"/>
                                        </p:tgtEl>
                                        <p:attrNameLst>
                                          <p:attrName>style.visibility</p:attrName>
                                        </p:attrNameLst>
                                      </p:cBhvr>
                                      <p:to>
                                        <p:strVal val="visible"/>
                                      </p:to>
                                    </p:set>
                                    <p:animScale>
                                      <p:cBhvr>
                                        <p:cTn id="7" dur="1000" decel="50000" fill="hold">
                                          <p:stCondLst>
                                            <p:cond delay="0"/>
                                          </p:stCondLst>
                                        </p:cTn>
                                        <p:tgtEl>
                                          <p:spTgt spid="6758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7589"/>
                                        </p:tgtEl>
                                        <p:attrNameLst>
                                          <p:attrName>ppt_x</p:attrName>
                                          <p:attrName>ppt_y</p:attrName>
                                        </p:attrNameLst>
                                      </p:cBhvr>
                                    </p:animMotion>
                                    <p:animEffect transition="in" filter="fade">
                                      <p:cBhvr>
                                        <p:cTn id="9" dur="1000"/>
                                        <p:tgtEl>
                                          <p:spTgt spid="67589"/>
                                        </p:tgtEl>
                                      </p:cBhvr>
                                    </p:animEffect>
                                  </p:childTnLst>
                                </p:cTn>
                              </p:par>
                              <p:par>
                                <p:cTn id="10" presetID="24" presetClass="entr" presetSubtype="0" fill="hold" grpId="0" nodeType="withEffect">
                                  <p:stCondLst>
                                    <p:cond delay="0"/>
                                  </p:stCondLst>
                                  <p:childTnLst>
                                    <p:set>
                                      <p:cBhvr>
                                        <p:cTn id="11" dur="1" fill="hold">
                                          <p:stCondLst>
                                            <p:cond delay="0"/>
                                          </p:stCondLst>
                                        </p:cTn>
                                        <p:tgtEl>
                                          <p:spTgt spid="67586"/>
                                        </p:tgtEl>
                                        <p:attrNameLst>
                                          <p:attrName>style.visibility</p:attrName>
                                        </p:attrNameLst>
                                      </p:cBhvr>
                                      <p:to>
                                        <p:strVal val="visible"/>
                                      </p:to>
                                    </p:set>
                                    <p:anim to="" calcmode="lin" valueType="num">
                                      <p:cBhvr>
                                        <p:cTn id="12" dur="1" fill="hold"/>
                                        <p:tgtEl>
                                          <p:spTgt spid="6758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p:bldP spid="6758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descr="D:\giao an dien tu\My Pictures\khung\hinhnen_9.jpg"/>
          <p:cNvPicPr>
            <a:picLocks noChangeAspect="1" noChangeArrowheads="1"/>
          </p:cNvPicPr>
          <p:nvPr/>
        </p:nvPicPr>
        <p:blipFill>
          <a:blip r:embed="rId2"/>
          <a:srcRect/>
          <a:stretch>
            <a:fillRect/>
          </a:stretch>
        </p:blipFill>
        <p:spPr bwMode="auto">
          <a:xfrm>
            <a:off x="-228600" y="0"/>
            <a:ext cx="9372600" cy="6858000"/>
          </a:xfrm>
          <a:prstGeom prst="rect">
            <a:avLst/>
          </a:prstGeom>
          <a:noFill/>
          <a:ln w="9525">
            <a:noFill/>
            <a:miter lim="800000"/>
            <a:headEnd/>
            <a:tailEnd/>
          </a:ln>
        </p:spPr>
      </p:pic>
      <p:sp>
        <p:nvSpPr>
          <p:cNvPr id="13" name="Rectangle 12"/>
          <p:cNvSpPr/>
          <p:nvPr/>
        </p:nvSpPr>
        <p:spPr>
          <a:xfrm>
            <a:off x="-228600" y="2057400"/>
            <a:ext cx="9372600" cy="83099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4800" b="1" spc="50" dirty="0">
                <a:ln w="11430"/>
                <a:solidFill>
                  <a:srgbClr val="FF0000"/>
                </a:solidFill>
                <a:effectLst>
                  <a:outerShdw blurRad="76200" dist="50800" dir="5400000" algn="tl" rotWithShape="0">
                    <a:srgbClr val="000000">
                      <a:alpha val="65000"/>
                    </a:srgbClr>
                  </a:outerShdw>
                </a:effectLst>
                <a:latin typeface="Arial"/>
                <a:cs typeface="Arial" charset="0"/>
              </a:rPr>
              <a:t>CHÚC CÁC CON HỌC GIỎI !</a:t>
            </a:r>
          </a:p>
        </p:txBody>
      </p:sp>
      <p:sp>
        <p:nvSpPr>
          <p:cNvPr id="68615" name="AutoShape 7"/>
          <p:cNvSpPr>
            <a:spLocks noChangeArrowheads="1"/>
          </p:cNvSpPr>
          <p:nvPr/>
        </p:nvSpPr>
        <p:spPr bwMode="auto">
          <a:xfrm rot="3718716">
            <a:off x="1219200" y="0"/>
            <a:ext cx="533400" cy="838200"/>
          </a:xfrm>
          <a:prstGeom prst="moon">
            <a:avLst>
              <a:gd name="adj" fmla="val 33037"/>
            </a:avLst>
          </a:prstGeom>
          <a:solidFill>
            <a:srgbClr val="FFFF00"/>
          </a:solidFill>
          <a:ln w="9525">
            <a:solidFill>
              <a:schemeClr val="tx1"/>
            </a:solidFill>
            <a:miter lim="800000"/>
            <a:headEnd/>
            <a:tailEnd/>
          </a:ln>
        </p:spPr>
        <p:txBody>
          <a:bodyPr wrap="none" anchor="ctr"/>
          <a:lstStyle/>
          <a:p>
            <a:endParaRPr lang="en-US">
              <a:latin typeface="Arial" charset="0"/>
            </a:endParaRPr>
          </a:p>
        </p:txBody>
      </p:sp>
      <p:sp>
        <p:nvSpPr>
          <p:cNvPr id="68616" name="AutoShape 8"/>
          <p:cNvSpPr>
            <a:spLocks noChangeArrowheads="1"/>
          </p:cNvSpPr>
          <p:nvPr/>
        </p:nvSpPr>
        <p:spPr bwMode="auto">
          <a:xfrm>
            <a:off x="2895600" y="2743200"/>
            <a:ext cx="609600" cy="609600"/>
          </a:xfrm>
          <a:prstGeom prst="star5">
            <a:avLst/>
          </a:prstGeom>
          <a:solidFill>
            <a:srgbClr val="D8FA2C"/>
          </a:solidFill>
          <a:ln w="9525">
            <a:solidFill>
              <a:schemeClr val="tx1"/>
            </a:solidFill>
            <a:miter lim="800000"/>
            <a:headEnd/>
            <a:tailEnd/>
          </a:ln>
          <a:effectLst/>
        </p:spPr>
        <p:txBody>
          <a:bodyPr wrap="none" anchor="ctr"/>
          <a:lstStyle/>
          <a:p>
            <a:pPr>
              <a:defRPr/>
            </a:pPr>
            <a:endParaRPr lang="en-US">
              <a:latin typeface="Arial"/>
            </a:endParaRPr>
          </a:p>
        </p:txBody>
      </p:sp>
      <p:sp>
        <p:nvSpPr>
          <p:cNvPr id="68617" name="AutoShape 9"/>
          <p:cNvSpPr>
            <a:spLocks noChangeArrowheads="1"/>
          </p:cNvSpPr>
          <p:nvPr/>
        </p:nvSpPr>
        <p:spPr bwMode="auto">
          <a:xfrm>
            <a:off x="5791200" y="2743200"/>
            <a:ext cx="609600" cy="609600"/>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a:latin typeface="Arial"/>
            </a:endParaRPr>
          </a:p>
        </p:txBody>
      </p:sp>
      <p:sp>
        <p:nvSpPr>
          <p:cNvPr id="68618" name="AutoShape 10"/>
          <p:cNvSpPr>
            <a:spLocks noChangeArrowheads="1"/>
          </p:cNvSpPr>
          <p:nvPr/>
        </p:nvSpPr>
        <p:spPr bwMode="auto">
          <a:xfrm>
            <a:off x="228600" y="2667000"/>
            <a:ext cx="876300" cy="684213"/>
          </a:xfrm>
          <a:prstGeom prst="star4">
            <a:avLst>
              <a:gd name="adj" fmla="val 6727"/>
            </a:avLst>
          </a:prstGeom>
          <a:solidFill>
            <a:srgbClr val="FF00FF"/>
          </a:solidFill>
          <a:ln w="9525">
            <a:solidFill>
              <a:schemeClr val="tx1"/>
            </a:solidFill>
            <a:miter lim="800000"/>
            <a:headEnd/>
            <a:tailEnd/>
          </a:ln>
        </p:spPr>
        <p:txBody>
          <a:bodyPr wrap="none" anchor="ctr"/>
          <a:lstStyle/>
          <a:p>
            <a:endParaRPr lang="en-US">
              <a:latin typeface="Arial" charset="0"/>
            </a:endParaRPr>
          </a:p>
        </p:txBody>
      </p:sp>
      <p:sp>
        <p:nvSpPr>
          <p:cNvPr id="68619" name="AutoShape 11"/>
          <p:cNvSpPr>
            <a:spLocks noChangeArrowheads="1"/>
          </p:cNvSpPr>
          <p:nvPr/>
        </p:nvSpPr>
        <p:spPr bwMode="auto">
          <a:xfrm>
            <a:off x="8458200" y="4038600"/>
            <a:ext cx="522288" cy="415925"/>
          </a:xfrm>
          <a:prstGeom prst="star5">
            <a:avLst/>
          </a:prstGeom>
          <a:solidFill>
            <a:srgbClr val="FFFF00"/>
          </a:solidFill>
          <a:ln w="9525">
            <a:solidFill>
              <a:schemeClr val="tx1"/>
            </a:solidFill>
            <a:miter lim="800000"/>
            <a:headEnd/>
            <a:tailEnd/>
          </a:ln>
          <a:effectLst/>
        </p:spPr>
        <p:txBody>
          <a:bodyPr wrap="none" anchor="ctr"/>
          <a:lstStyle/>
          <a:p>
            <a:pPr>
              <a:defRPr/>
            </a:pPr>
            <a:endParaRPr lang="en-US">
              <a:latin typeface="Arial"/>
            </a:endParaRPr>
          </a:p>
        </p:txBody>
      </p:sp>
      <p:sp>
        <p:nvSpPr>
          <p:cNvPr id="68620" name="AutoShape 12"/>
          <p:cNvSpPr>
            <a:spLocks noChangeArrowheads="1"/>
          </p:cNvSpPr>
          <p:nvPr/>
        </p:nvSpPr>
        <p:spPr bwMode="auto">
          <a:xfrm>
            <a:off x="6934200" y="5867400"/>
            <a:ext cx="876300" cy="493713"/>
          </a:xfrm>
          <a:prstGeom prst="star4">
            <a:avLst>
              <a:gd name="adj" fmla="val 6727"/>
            </a:avLst>
          </a:prstGeom>
          <a:solidFill>
            <a:srgbClr val="FF00FF"/>
          </a:solidFill>
          <a:ln w="9525">
            <a:solidFill>
              <a:schemeClr val="tx1"/>
            </a:solidFill>
            <a:miter lim="800000"/>
            <a:headEnd/>
            <a:tailEnd/>
          </a:ln>
        </p:spPr>
        <p:txBody>
          <a:bodyPr wrap="none" anchor="ctr"/>
          <a:lstStyle/>
          <a:p>
            <a:endParaRPr lang="en-US">
              <a:latin typeface="Arial" charset="0"/>
            </a:endParaRPr>
          </a:p>
        </p:txBody>
      </p:sp>
      <p:sp>
        <p:nvSpPr>
          <p:cNvPr id="68621" name="AutoShape 13"/>
          <p:cNvSpPr>
            <a:spLocks noChangeArrowheads="1"/>
          </p:cNvSpPr>
          <p:nvPr/>
        </p:nvSpPr>
        <p:spPr bwMode="auto">
          <a:xfrm>
            <a:off x="169863" y="55118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lgn="ctr">
              <a:defRPr/>
            </a:pPr>
            <a:endParaRPr lang="en-US" sz="1800">
              <a:latin typeface="Arial"/>
              <a:cs typeface="Arial" charset="0"/>
            </a:endParaRPr>
          </a:p>
        </p:txBody>
      </p:sp>
      <p:sp>
        <p:nvSpPr>
          <p:cNvPr id="68622" name="AutoShape 14"/>
          <p:cNvSpPr>
            <a:spLocks noChangeArrowheads="1"/>
          </p:cNvSpPr>
          <p:nvPr/>
        </p:nvSpPr>
        <p:spPr bwMode="auto">
          <a:xfrm>
            <a:off x="8077200" y="0"/>
            <a:ext cx="609600" cy="685800"/>
          </a:xfrm>
          <a:prstGeom prst="star5">
            <a:avLst/>
          </a:prstGeom>
          <a:gradFill rotWithShape="1">
            <a:gsLst>
              <a:gs pos="0">
                <a:srgbClr val="1907FD"/>
              </a:gs>
              <a:gs pos="100000">
                <a:schemeClr val="bg1"/>
              </a:gs>
            </a:gsLst>
            <a:path path="shape">
              <a:fillToRect l="50000" t="50000" r="50000" b="50000"/>
            </a:path>
          </a:gradFill>
          <a:ln w="9525">
            <a:noFill/>
            <a:miter lim="800000"/>
            <a:headEnd/>
            <a:tailEnd/>
          </a:ln>
          <a:effectLst/>
        </p:spPr>
        <p:txBody>
          <a:bodyPr wrap="none" anchor="ctr"/>
          <a:lstStyle/>
          <a:p>
            <a:pPr algn="ctr">
              <a:defRPr/>
            </a:pPr>
            <a:endParaRPr lang="en-US" sz="1800">
              <a:latin typeface="Arial"/>
              <a:cs typeface="Arial" charset="0"/>
            </a:endParaRPr>
          </a:p>
        </p:txBody>
      </p:sp>
      <p:sp>
        <p:nvSpPr>
          <p:cNvPr id="68623" name="AutoShape 15"/>
          <p:cNvSpPr>
            <a:spLocks noChangeArrowheads="1"/>
          </p:cNvSpPr>
          <p:nvPr/>
        </p:nvSpPr>
        <p:spPr bwMode="auto">
          <a:xfrm>
            <a:off x="5257800" y="838200"/>
            <a:ext cx="457200" cy="685800"/>
          </a:xfrm>
          <a:prstGeom prst="irregularSeal1">
            <a:avLst/>
          </a:prstGeom>
          <a:gradFill rotWithShape="1">
            <a:gsLst>
              <a:gs pos="0">
                <a:srgbClr val="FF0000"/>
              </a:gs>
              <a:gs pos="100000">
                <a:srgbClr val="1907FD"/>
              </a:gs>
            </a:gsLst>
            <a:path path="shape">
              <a:fillToRect l="50000" t="50000" r="50000" b="50000"/>
            </a:path>
          </a:gradFill>
          <a:ln w="9525">
            <a:noFill/>
            <a:miter lim="800000"/>
            <a:headEnd/>
            <a:tailEnd/>
          </a:ln>
        </p:spPr>
        <p:txBody>
          <a:bodyPr wrap="none" anchor="ctr"/>
          <a:lstStyle/>
          <a:p>
            <a:pPr algn="ctr"/>
            <a:endParaRPr lang="en-US" sz="1800">
              <a:latin typeface="Arial" charset="0"/>
              <a:cs typeface="Arial" charset="0"/>
            </a:endParaRPr>
          </a:p>
        </p:txBody>
      </p:sp>
      <p:sp>
        <p:nvSpPr>
          <p:cNvPr id="68624" name="AutoShape 16"/>
          <p:cNvSpPr>
            <a:spLocks noChangeArrowheads="1"/>
          </p:cNvSpPr>
          <p:nvPr/>
        </p:nvSpPr>
        <p:spPr bwMode="auto">
          <a:xfrm>
            <a:off x="2057400" y="5791200"/>
            <a:ext cx="609600" cy="685800"/>
          </a:xfrm>
          <a:prstGeom prst="star5">
            <a:avLst/>
          </a:prstGeom>
          <a:gradFill rotWithShape="1">
            <a:gsLst>
              <a:gs pos="0">
                <a:srgbClr val="1907FD"/>
              </a:gs>
              <a:gs pos="100000">
                <a:schemeClr val="bg1"/>
              </a:gs>
            </a:gsLst>
            <a:path path="shape">
              <a:fillToRect l="50000" t="50000" r="50000" b="50000"/>
            </a:path>
          </a:gradFill>
          <a:ln w="9525">
            <a:noFill/>
            <a:miter lim="800000"/>
            <a:headEnd/>
            <a:tailEnd/>
          </a:ln>
          <a:effectLst/>
        </p:spPr>
        <p:txBody>
          <a:bodyPr wrap="none" anchor="ctr"/>
          <a:lstStyle/>
          <a:p>
            <a:pPr algn="ctr">
              <a:defRPr/>
            </a:pPr>
            <a:endParaRPr lang="en-US" sz="1800">
              <a:latin typeface="Arial"/>
              <a:cs typeface="Arial" charset="0"/>
            </a:endParaRPr>
          </a:p>
        </p:txBody>
      </p:sp>
      <p:sp>
        <p:nvSpPr>
          <p:cNvPr id="68625" name="AutoShape 17"/>
          <p:cNvSpPr>
            <a:spLocks noChangeArrowheads="1"/>
          </p:cNvSpPr>
          <p:nvPr/>
        </p:nvSpPr>
        <p:spPr bwMode="auto">
          <a:xfrm>
            <a:off x="5562600" y="5943600"/>
            <a:ext cx="457200" cy="685800"/>
          </a:xfrm>
          <a:prstGeom prst="irregularSeal1">
            <a:avLst/>
          </a:prstGeom>
          <a:gradFill rotWithShape="1">
            <a:gsLst>
              <a:gs pos="0">
                <a:srgbClr val="FF0000"/>
              </a:gs>
              <a:gs pos="100000">
                <a:srgbClr val="1907FD"/>
              </a:gs>
            </a:gsLst>
            <a:path path="shape">
              <a:fillToRect l="50000" t="50000" r="50000" b="50000"/>
            </a:path>
          </a:gradFill>
          <a:ln w="9525">
            <a:noFill/>
            <a:miter lim="800000"/>
            <a:headEnd/>
            <a:tailEnd/>
          </a:ln>
        </p:spPr>
        <p:txBody>
          <a:bodyPr wrap="none" anchor="ctr"/>
          <a:lstStyle/>
          <a:p>
            <a:pPr algn="ctr"/>
            <a:endParaRPr lang="en-US" sz="180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repeatCount="indefinite" fill="hold" grpId="0" nodeType="withEffect">
                                  <p:stCondLst>
                                    <p:cond delay="0"/>
                                  </p:stCondLst>
                                  <p:childTnLst>
                                    <p:set>
                                      <p:cBhvr>
                                        <p:cTn id="6" dur="1" fill="hold">
                                          <p:stCondLst>
                                            <p:cond delay="0"/>
                                          </p:stCondLst>
                                        </p:cTn>
                                        <p:tgtEl>
                                          <p:spTgt spid="68615"/>
                                        </p:tgtEl>
                                        <p:attrNameLst>
                                          <p:attrName>style.visibility</p:attrName>
                                        </p:attrNameLst>
                                      </p:cBhvr>
                                      <p:to>
                                        <p:strVal val="visible"/>
                                      </p:to>
                                    </p:set>
                                    <p:anim calcmode="lin" valueType="num">
                                      <p:cBhvr>
                                        <p:cTn id="7" dur="2000" fill="hold"/>
                                        <p:tgtEl>
                                          <p:spTgt spid="68615"/>
                                        </p:tgtEl>
                                        <p:attrNameLst>
                                          <p:attrName>ppt_w</p:attrName>
                                        </p:attrNameLst>
                                      </p:cBhvr>
                                      <p:tavLst>
                                        <p:tav tm="0">
                                          <p:val>
                                            <p:fltVal val="0"/>
                                          </p:val>
                                        </p:tav>
                                        <p:tav tm="100000">
                                          <p:val>
                                            <p:strVal val="#ppt_w"/>
                                          </p:val>
                                        </p:tav>
                                      </p:tavLst>
                                    </p:anim>
                                    <p:anim calcmode="lin" valueType="num">
                                      <p:cBhvr>
                                        <p:cTn id="8" dur="2000" fill="hold"/>
                                        <p:tgtEl>
                                          <p:spTgt spid="68615"/>
                                        </p:tgtEl>
                                        <p:attrNameLst>
                                          <p:attrName>ppt_h</p:attrName>
                                        </p:attrNameLst>
                                      </p:cBhvr>
                                      <p:tavLst>
                                        <p:tav tm="0">
                                          <p:val>
                                            <p:fltVal val="0"/>
                                          </p:val>
                                        </p:tav>
                                        <p:tav tm="100000">
                                          <p:val>
                                            <p:strVal val="#ppt_h"/>
                                          </p:val>
                                        </p:tav>
                                      </p:tavLst>
                                    </p:anim>
                                  </p:childTnLst>
                                </p:cTn>
                              </p:par>
                              <p:par>
                                <p:cTn id="9" presetID="23" presetClass="entr" presetSubtype="16" repeatCount="indefinite" fill="hold" nodeType="withEffect">
                                  <p:stCondLst>
                                    <p:cond delay="0"/>
                                  </p:stCondLst>
                                  <p:childTnLst>
                                    <p:set>
                                      <p:cBhvr>
                                        <p:cTn id="10" dur="1" fill="hold">
                                          <p:stCondLst>
                                            <p:cond delay="0"/>
                                          </p:stCondLst>
                                        </p:cTn>
                                        <p:tgtEl>
                                          <p:spTgt spid="68616"/>
                                        </p:tgtEl>
                                        <p:attrNameLst>
                                          <p:attrName>style.visibility</p:attrName>
                                        </p:attrNameLst>
                                      </p:cBhvr>
                                      <p:to>
                                        <p:strVal val="visible"/>
                                      </p:to>
                                    </p:set>
                                    <p:anim calcmode="lin" valueType="num">
                                      <p:cBhvr>
                                        <p:cTn id="11" dur="2000" fill="hold"/>
                                        <p:tgtEl>
                                          <p:spTgt spid="68616"/>
                                        </p:tgtEl>
                                        <p:attrNameLst>
                                          <p:attrName>ppt_w</p:attrName>
                                        </p:attrNameLst>
                                      </p:cBhvr>
                                      <p:tavLst>
                                        <p:tav tm="0">
                                          <p:val>
                                            <p:fltVal val="0"/>
                                          </p:val>
                                        </p:tav>
                                        <p:tav tm="100000">
                                          <p:val>
                                            <p:strVal val="#ppt_w"/>
                                          </p:val>
                                        </p:tav>
                                      </p:tavLst>
                                    </p:anim>
                                    <p:anim calcmode="lin" valueType="num">
                                      <p:cBhvr>
                                        <p:cTn id="12" dur="2000" fill="hold"/>
                                        <p:tgtEl>
                                          <p:spTgt spid="68616"/>
                                        </p:tgtEl>
                                        <p:attrNameLst>
                                          <p:attrName>ppt_h</p:attrName>
                                        </p:attrNameLst>
                                      </p:cBhvr>
                                      <p:tavLst>
                                        <p:tav tm="0">
                                          <p:val>
                                            <p:fltVal val="0"/>
                                          </p:val>
                                        </p:tav>
                                        <p:tav tm="100000">
                                          <p:val>
                                            <p:strVal val="#ppt_h"/>
                                          </p:val>
                                        </p:tav>
                                      </p:tavLst>
                                    </p:anim>
                                  </p:childTnLst>
                                </p:cTn>
                              </p:par>
                              <p:par>
                                <p:cTn id="13" presetID="23" presetClass="entr" presetSubtype="16" repeatCount="indefinite" fill="hold" nodeType="withEffect">
                                  <p:stCondLst>
                                    <p:cond delay="0"/>
                                  </p:stCondLst>
                                  <p:childTnLst>
                                    <p:set>
                                      <p:cBhvr>
                                        <p:cTn id="14" dur="1" fill="hold">
                                          <p:stCondLst>
                                            <p:cond delay="0"/>
                                          </p:stCondLst>
                                        </p:cTn>
                                        <p:tgtEl>
                                          <p:spTgt spid="68617"/>
                                        </p:tgtEl>
                                        <p:attrNameLst>
                                          <p:attrName>style.visibility</p:attrName>
                                        </p:attrNameLst>
                                      </p:cBhvr>
                                      <p:to>
                                        <p:strVal val="visible"/>
                                      </p:to>
                                    </p:set>
                                    <p:anim calcmode="lin" valueType="num">
                                      <p:cBhvr>
                                        <p:cTn id="15" dur="2000" fill="hold"/>
                                        <p:tgtEl>
                                          <p:spTgt spid="68617"/>
                                        </p:tgtEl>
                                        <p:attrNameLst>
                                          <p:attrName>ppt_w</p:attrName>
                                        </p:attrNameLst>
                                      </p:cBhvr>
                                      <p:tavLst>
                                        <p:tav tm="0">
                                          <p:val>
                                            <p:fltVal val="0"/>
                                          </p:val>
                                        </p:tav>
                                        <p:tav tm="100000">
                                          <p:val>
                                            <p:strVal val="#ppt_w"/>
                                          </p:val>
                                        </p:tav>
                                      </p:tavLst>
                                    </p:anim>
                                    <p:anim calcmode="lin" valueType="num">
                                      <p:cBhvr>
                                        <p:cTn id="16" dur="2000" fill="hold"/>
                                        <p:tgtEl>
                                          <p:spTgt spid="68617"/>
                                        </p:tgtEl>
                                        <p:attrNameLst>
                                          <p:attrName>ppt_h</p:attrName>
                                        </p:attrNameLst>
                                      </p:cBhvr>
                                      <p:tavLst>
                                        <p:tav tm="0">
                                          <p:val>
                                            <p:fltVal val="0"/>
                                          </p:val>
                                        </p:tav>
                                        <p:tav tm="100000">
                                          <p:val>
                                            <p:strVal val="#ppt_h"/>
                                          </p:val>
                                        </p:tav>
                                      </p:tavLst>
                                    </p:anim>
                                  </p:childTnLst>
                                </p:cTn>
                              </p:par>
                              <p:par>
                                <p:cTn id="17" presetID="53" presetClass="entr" presetSubtype="0" repeatCount="indefinite" fill="hold" grpId="0" nodeType="withEffect">
                                  <p:stCondLst>
                                    <p:cond delay="0"/>
                                  </p:stCondLst>
                                  <p:childTnLst>
                                    <p:set>
                                      <p:cBhvr>
                                        <p:cTn id="18" dur="1" fill="hold">
                                          <p:stCondLst>
                                            <p:cond delay="0"/>
                                          </p:stCondLst>
                                        </p:cTn>
                                        <p:tgtEl>
                                          <p:spTgt spid="68618"/>
                                        </p:tgtEl>
                                        <p:attrNameLst>
                                          <p:attrName>style.visibility</p:attrName>
                                        </p:attrNameLst>
                                      </p:cBhvr>
                                      <p:to>
                                        <p:strVal val="visible"/>
                                      </p:to>
                                    </p:set>
                                    <p:anim calcmode="lin" valueType="num">
                                      <p:cBhvr>
                                        <p:cTn id="19" dur="5000" fill="hold"/>
                                        <p:tgtEl>
                                          <p:spTgt spid="68618"/>
                                        </p:tgtEl>
                                        <p:attrNameLst>
                                          <p:attrName>ppt_w</p:attrName>
                                        </p:attrNameLst>
                                      </p:cBhvr>
                                      <p:tavLst>
                                        <p:tav tm="0">
                                          <p:val>
                                            <p:fltVal val="0"/>
                                          </p:val>
                                        </p:tav>
                                        <p:tav tm="100000">
                                          <p:val>
                                            <p:strVal val="#ppt_w"/>
                                          </p:val>
                                        </p:tav>
                                      </p:tavLst>
                                    </p:anim>
                                    <p:anim calcmode="lin" valueType="num">
                                      <p:cBhvr>
                                        <p:cTn id="20" dur="5000" fill="hold"/>
                                        <p:tgtEl>
                                          <p:spTgt spid="68618"/>
                                        </p:tgtEl>
                                        <p:attrNameLst>
                                          <p:attrName>ppt_h</p:attrName>
                                        </p:attrNameLst>
                                      </p:cBhvr>
                                      <p:tavLst>
                                        <p:tav tm="0">
                                          <p:val>
                                            <p:fltVal val="0"/>
                                          </p:val>
                                        </p:tav>
                                        <p:tav tm="100000">
                                          <p:val>
                                            <p:strVal val="#ppt_h"/>
                                          </p:val>
                                        </p:tav>
                                      </p:tavLst>
                                    </p:anim>
                                    <p:animEffect transition="in" filter="fade">
                                      <p:cBhvr>
                                        <p:cTn id="21" dur="5000"/>
                                        <p:tgtEl>
                                          <p:spTgt spid="68618"/>
                                        </p:tgtEl>
                                      </p:cBhvr>
                                    </p:animEffect>
                                  </p:childTnLst>
                                </p:cTn>
                              </p:par>
                              <p:par>
                                <p:cTn id="22" presetID="23" presetClass="entr" presetSubtype="16" repeatCount="indefinite" fill="hold" nodeType="withEffect">
                                  <p:stCondLst>
                                    <p:cond delay="0"/>
                                  </p:stCondLst>
                                  <p:endCondLst>
                                    <p:cond evt="onNext" delay="0">
                                      <p:tgtEl>
                                        <p:sldTgt/>
                                      </p:tgtEl>
                                    </p:cond>
                                  </p:endCondLst>
                                  <p:childTnLst>
                                    <p:set>
                                      <p:cBhvr>
                                        <p:cTn id="23" dur="1" fill="hold">
                                          <p:stCondLst>
                                            <p:cond delay="0"/>
                                          </p:stCondLst>
                                        </p:cTn>
                                        <p:tgtEl>
                                          <p:spTgt spid="68619"/>
                                        </p:tgtEl>
                                        <p:attrNameLst>
                                          <p:attrName>style.visibility</p:attrName>
                                        </p:attrNameLst>
                                      </p:cBhvr>
                                      <p:to>
                                        <p:strVal val="visible"/>
                                      </p:to>
                                    </p:set>
                                    <p:anim calcmode="lin" valueType="num">
                                      <p:cBhvr>
                                        <p:cTn id="24" dur="5000" fill="hold"/>
                                        <p:tgtEl>
                                          <p:spTgt spid="68619"/>
                                        </p:tgtEl>
                                        <p:attrNameLst>
                                          <p:attrName>ppt_w</p:attrName>
                                        </p:attrNameLst>
                                      </p:cBhvr>
                                      <p:tavLst>
                                        <p:tav tm="0">
                                          <p:val>
                                            <p:fltVal val="0"/>
                                          </p:val>
                                        </p:tav>
                                        <p:tav tm="100000">
                                          <p:val>
                                            <p:strVal val="#ppt_w"/>
                                          </p:val>
                                        </p:tav>
                                      </p:tavLst>
                                    </p:anim>
                                    <p:anim calcmode="lin" valueType="num">
                                      <p:cBhvr>
                                        <p:cTn id="25" dur="5000" fill="hold"/>
                                        <p:tgtEl>
                                          <p:spTgt spid="68619"/>
                                        </p:tgtEl>
                                        <p:attrNameLst>
                                          <p:attrName>ppt_h</p:attrName>
                                        </p:attrNameLst>
                                      </p:cBhvr>
                                      <p:tavLst>
                                        <p:tav tm="0">
                                          <p:val>
                                            <p:fltVal val="0"/>
                                          </p:val>
                                        </p:tav>
                                        <p:tav tm="100000">
                                          <p:val>
                                            <p:strVal val="#ppt_h"/>
                                          </p:val>
                                        </p:tav>
                                      </p:tavLst>
                                    </p:anim>
                                  </p:childTnLst>
                                </p:cTn>
                              </p:par>
                              <p:par>
                                <p:cTn id="26" presetID="53" presetClass="entr" presetSubtype="0" repeatCount="indefinite" fill="hold" grpId="0" nodeType="withEffect">
                                  <p:stCondLst>
                                    <p:cond delay="0"/>
                                  </p:stCondLst>
                                  <p:childTnLst>
                                    <p:set>
                                      <p:cBhvr>
                                        <p:cTn id="27" dur="1" fill="hold">
                                          <p:stCondLst>
                                            <p:cond delay="0"/>
                                          </p:stCondLst>
                                        </p:cTn>
                                        <p:tgtEl>
                                          <p:spTgt spid="68620"/>
                                        </p:tgtEl>
                                        <p:attrNameLst>
                                          <p:attrName>style.visibility</p:attrName>
                                        </p:attrNameLst>
                                      </p:cBhvr>
                                      <p:to>
                                        <p:strVal val="visible"/>
                                      </p:to>
                                    </p:set>
                                    <p:anim calcmode="lin" valueType="num">
                                      <p:cBhvr>
                                        <p:cTn id="28" dur="5000" fill="hold"/>
                                        <p:tgtEl>
                                          <p:spTgt spid="68620"/>
                                        </p:tgtEl>
                                        <p:attrNameLst>
                                          <p:attrName>ppt_w</p:attrName>
                                        </p:attrNameLst>
                                      </p:cBhvr>
                                      <p:tavLst>
                                        <p:tav tm="0">
                                          <p:val>
                                            <p:fltVal val="0"/>
                                          </p:val>
                                        </p:tav>
                                        <p:tav tm="100000">
                                          <p:val>
                                            <p:strVal val="#ppt_w"/>
                                          </p:val>
                                        </p:tav>
                                      </p:tavLst>
                                    </p:anim>
                                    <p:anim calcmode="lin" valueType="num">
                                      <p:cBhvr>
                                        <p:cTn id="29" dur="5000" fill="hold"/>
                                        <p:tgtEl>
                                          <p:spTgt spid="68620"/>
                                        </p:tgtEl>
                                        <p:attrNameLst>
                                          <p:attrName>ppt_h</p:attrName>
                                        </p:attrNameLst>
                                      </p:cBhvr>
                                      <p:tavLst>
                                        <p:tav tm="0">
                                          <p:val>
                                            <p:fltVal val="0"/>
                                          </p:val>
                                        </p:tav>
                                        <p:tav tm="100000">
                                          <p:val>
                                            <p:strVal val="#ppt_h"/>
                                          </p:val>
                                        </p:tav>
                                      </p:tavLst>
                                    </p:anim>
                                    <p:animEffect transition="in" filter="fade">
                                      <p:cBhvr>
                                        <p:cTn id="30" dur="5000"/>
                                        <p:tgtEl>
                                          <p:spTgt spid="68620"/>
                                        </p:tgtEl>
                                      </p:cBhvr>
                                    </p:animEffect>
                                  </p:childTnLst>
                                </p:cTn>
                              </p:par>
                              <p:par>
                                <p:cTn id="31" presetID="23" presetClass="entr" presetSubtype="528" repeatCount="indefinite" fill="hold" nodeType="withEffect">
                                  <p:stCondLst>
                                    <p:cond delay="0"/>
                                  </p:stCondLst>
                                  <p:childTnLst>
                                    <p:set>
                                      <p:cBhvr>
                                        <p:cTn id="32" dur="1" fill="hold">
                                          <p:stCondLst>
                                            <p:cond delay="0"/>
                                          </p:stCondLst>
                                        </p:cTn>
                                        <p:tgtEl>
                                          <p:spTgt spid="68621"/>
                                        </p:tgtEl>
                                        <p:attrNameLst>
                                          <p:attrName>style.visibility</p:attrName>
                                        </p:attrNameLst>
                                      </p:cBhvr>
                                      <p:to>
                                        <p:strVal val="visible"/>
                                      </p:to>
                                    </p:set>
                                    <p:anim calcmode="lin" valueType="num">
                                      <p:cBhvr>
                                        <p:cTn id="33" dur="3000" fill="hold"/>
                                        <p:tgtEl>
                                          <p:spTgt spid="68621"/>
                                        </p:tgtEl>
                                        <p:attrNameLst>
                                          <p:attrName>ppt_w</p:attrName>
                                        </p:attrNameLst>
                                      </p:cBhvr>
                                      <p:tavLst>
                                        <p:tav tm="0">
                                          <p:val>
                                            <p:fltVal val="0"/>
                                          </p:val>
                                        </p:tav>
                                        <p:tav tm="100000">
                                          <p:val>
                                            <p:strVal val="#ppt_w"/>
                                          </p:val>
                                        </p:tav>
                                      </p:tavLst>
                                    </p:anim>
                                    <p:anim calcmode="lin" valueType="num">
                                      <p:cBhvr>
                                        <p:cTn id="34" dur="3000" fill="hold"/>
                                        <p:tgtEl>
                                          <p:spTgt spid="68621"/>
                                        </p:tgtEl>
                                        <p:attrNameLst>
                                          <p:attrName>ppt_h</p:attrName>
                                        </p:attrNameLst>
                                      </p:cBhvr>
                                      <p:tavLst>
                                        <p:tav tm="0">
                                          <p:val>
                                            <p:fltVal val="0"/>
                                          </p:val>
                                        </p:tav>
                                        <p:tav tm="100000">
                                          <p:val>
                                            <p:strVal val="#ppt_h"/>
                                          </p:val>
                                        </p:tav>
                                      </p:tavLst>
                                    </p:anim>
                                    <p:anim calcmode="lin" valueType="num">
                                      <p:cBhvr>
                                        <p:cTn id="35" dur="3000" fill="hold"/>
                                        <p:tgtEl>
                                          <p:spTgt spid="68621"/>
                                        </p:tgtEl>
                                        <p:attrNameLst>
                                          <p:attrName>ppt_x</p:attrName>
                                        </p:attrNameLst>
                                      </p:cBhvr>
                                      <p:tavLst>
                                        <p:tav tm="0">
                                          <p:val>
                                            <p:fltVal val="0.5"/>
                                          </p:val>
                                        </p:tav>
                                        <p:tav tm="100000">
                                          <p:val>
                                            <p:strVal val="#ppt_x"/>
                                          </p:val>
                                        </p:tav>
                                      </p:tavLst>
                                    </p:anim>
                                    <p:anim calcmode="lin" valueType="num">
                                      <p:cBhvr>
                                        <p:cTn id="36" dur="3000" fill="hold"/>
                                        <p:tgtEl>
                                          <p:spTgt spid="68621"/>
                                        </p:tgtEl>
                                        <p:attrNameLst>
                                          <p:attrName>ppt_y</p:attrName>
                                        </p:attrNameLst>
                                      </p:cBhvr>
                                      <p:tavLst>
                                        <p:tav tm="0">
                                          <p:val>
                                            <p:fltVal val="0.5"/>
                                          </p:val>
                                        </p:tav>
                                        <p:tav tm="100000">
                                          <p:val>
                                            <p:strVal val="#ppt_y"/>
                                          </p:val>
                                        </p:tav>
                                      </p:tavLst>
                                    </p:anim>
                                  </p:childTnLst>
                                </p:cTn>
                              </p:par>
                              <p:par>
                                <p:cTn id="37" presetID="23" presetClass="entr" presetSubtype="528" repeatCount="indefinite" fill="hold" nodeType="withEffect">
                                  <p:stCondLst>
                                    <p:cond delay="0"/>
                                  </p:stCondLst>
                                  <p:childTnLst>
                                    <p:set>
                                      <p:cBhvr>
                                        <p:cTn id="38" dur="1" fill="hold">
                                          <p:stCondLst>
                                            <p:cond delay="0"/>
                                          </p:stCondLst>
                                        </p:cTn>
                                        <p:tgtEl>
                                          <p:spTgt spid="68622"/>
                                        </p:tgtEl>
                                        <p:attrNameLst>
                                          <p:attrName>style.visibility</p:attrName>
                                        </p:attrNameLst>
                                      </p:cBhvr>
                                      <p:to>
                                        <p:strVal val="visible"/>
                                      </p:to>
                                    </p:set>
                                    <p:anim calcmode="lin" valueType="num">
                                      <p:cBhvr>
                                        <p:cTn id="39" dur="3000" fill="hold"/>
                                        <p:tgtEl>
                                          <p:spTgt spid="68622"/>
                                        </p:tgtEl>
                                        <p:attrNameLst>
                                          <p:attrName>ppt_w</p:attrName>
                                        </p:attrNameLst>
                                      </p:cBhvr>
                                      <p:tavLst>
                                        <p:tav tm="0">
                                          <p:val>
                                            <p:fltVal val="0"/>
                                          </p:val>
                                        </p:tav>
                                        <p:tav tm="100000">
                                          <p:val>
                                            <p:strVal val="#ppt_w"/>
                                          </p:val>
                                        </p:tav>
                                      </p:tavLst>
                                    </p:anim>
                                    <p:anim calcmode="lin" valueType="num">
                                      <p:cBhvr>
                                        <p:cTn id="40" dur="3000" fill="hold"/>
                                        <p:tgtEl>
                                          <p:spTgt spid="68622"/>
                                        </p:tgtEl>
                                        <p:attrNameLst>
                                          <p:attrName>ppt_h</p:attrName>
                                        </p:attrNameLst>
                                      </p:cBhvr>
                                      <p:tavLst>
                                        <p:tav tm="0">
                                          <p:val>
                                            <p:fltVal val="0"/>
                                          </p:val>
                                        </p:tav>
                                        <p:tav tm="100000">
                                          <p:val>
                                            <p:strVal val="#ppt_h"/>
                                          </p:val>
                                        </p:tav>
                                      </p:tavLst>
                                    </p:anim>
                                    <p:anim calcmode="lin" valueType="num">
                                      <p:cBhvr>
                                        <p:cTn id="41" dur="3000" fill="hold"/>
                                        <p:tgtEl>
                                          <p:spTgt spid="68622"/>
                                        </p:tgtEl>
                                        <p:attrNameLst>
                                          <p:attrName>ppt_x</p:attrName>
                                        </p:attrNameLst>
                                      </p:cBhvr>
                                      <p:tavLst>
                                        <p:tav tm="0">
                                          <p:val>
                                            <p:fltVal val="0.5"/>
                                          </p:val>
                                        </p:tav>
                                        <p:tav tm="100000">
                                          <p:val>
                                            <p:strVal val="#ppt_x"/>
                                          </p:val>
                                        </p:tav>
                                      </p:tavLst>
                                    </p:anim>
                                    <p:anim calcmode="lin" valueType="num">
                                      <p:cBhvr>
                                        <p:cTn id="42" dur="3000" fill="hold"/>
                                        <p:tgtEl>
                                          <p:spTgt spid="68622"/>
                                        </p:tgtEl>
                                        <p:attrNameLst>
                                          <p:attrName>ppt_y</p:attrName>
                                        </p:attrNameLst>
                                      </p:cBhvr>
                                      <p:tavLst>
                                        <p:tav tm="0">
                                          <p:val>
                                            <p:fltVal val="0.5"/>
                                          </p:val>
                                        </p:tav>
                                        <p:tav tm="100000">
                                          <p:val>
                                            <p:strVal val="#ppt_y"/>
                                          </p:val>
                                        </p:tav>
                                      </p:tavLst>
                                    </p:anim>
                                  </p:childTnLst>
                                </p:cTn>
                              </p:par>
                              <p:par>
                                <p:cTn id="43" presetID="23" presetClass="entr" presetSubtype="528" repeatCount="indefinite" fill="hold" grpId="0" nodeType="withEffect">
                                  <p:stCondLst>
                                    <p:cond delay="0"/>
                                  </p:stCondLst>
                                  <p:childTnLst>
                                    <p:set>
                                      <p:cBhvr>
                                        <p:cTn id="44" dur="1" fill="hold">
                                          <p:stCondLst>
                                            <p:cond delay="0"/>
                                          </p:stCondLst>
                                        </p:cTn>
                                        <p:tgtEl>
                                          <p:spTgt spid="68623"/>
                                        </p:tgtEl>
                                        <p:attrNameLst>
                                          <p:attrName>style.visibility</p:attrName>
                                        </p:attrNameLst>
                                      </p:cBhvr>
                                      <p:to>
                                        <p:strVal val="visible"/>
                                      </p:to>
                                    </p:set>
                                    <p:anim calcmode="lin" valueType="num">
                                      <p:cBhvr>
                                        <p:cTn id="45" dur="3000" fill="hold"/>
                                        <p:tgtEl>
                                          <p:spTgt spid="68623"/>
                                        </p:tgtEl>
                                        <p:attrNameLst>
                                          <p:attrName>ppt_w</p:attrName>
                                        </p:attrNameLst>
                                      </p:cBhvr>
                                      <p:tavLst>
                                        <p:tav tm="0">
                                          <p:val>
                                            <p:fltVal val="0"/>
                                          </p:val>
                                        </p:tav>
                                        <p:tav tm="100000">
                                          <p:val>
                                            <p:strVal val="#ppt_w"/>
                                          </p:val>
                                        </p:tav>
                                      </p:tavLst>
                                    </p:anim>
                                    <p:anim calcmode="lin" valueType="num">
                                      <p:cBhvr>
                                        <p:cTn id="46" dur="3000" fill="hold"/>
                                        <p:tgtEl>
                                          <p:spTgt spid="68623"/>
                                        </p:tgtEl>
                                        <p:attrNameLst>
                                          <p:attrName>ppt_h</p:attrName>
                                        </p:attrNameLst>
                                      </p:cBhvr>
                                      <p:tavLst>
                                        <p:tav tm="0">
                                          <p:val>
                                            <p:fltVal val="0"/>
                                          </p:val>
                                        </p:tav>
                                        <p:tav tm="100000">
                                          <p:val>
                                            <p:strVal val="#ppt_h"/>
                                          </p:val>
                                        </p:tav>
                                      </p:tavLst>
                                    </p:anim>
                                    <p:anim calcmode="lin" valueType="num">
                                      <p:cBhvr>
                                        <p:cTn id="47" dur="3000" fill="hold"/>
                                        <p:tgtEl>
                                          <p:spTgt spid="68623"/>
                                        </p:tgtEl>
                                        <p:attrNameLst>
                                          <p:attrName>ppt_x</p:attrName>
                                        </p:attrNameLst>
                                      </p:cBhvr>
                                      <p:tavLst>
                                        <p:tav tm="0">
                                          <p:val>
                                            <p:fltVal val="0.5"/>
                                          </p:val>
                                        </p:tav>
                                        <p:tav tm="100000">
                                          <p:val>
                                            <p:strVal val="#ppt_x"/>
                                          </p:val>
                                        </p:tav>
                                      </p:tavLst>
                                    </p:anim>
                                    <p:anim calcmode="lin" valueType="num">
                                      <p:cBhvr>
                                        <p:cTn id="48" dur="3000" fill="hold"/>
                                        <p:tgtEl>
                                          <p:spTgt spid="68623"/>
                                        </p:tgtEl>
                                        <p:attrNameLst>
                                          <p:attrName>ppt_y</p:attrName>
                                        </p:attrNameLst>
                                      </p:cBhvr>
                                      <p:tavLst>
                                        <p:tav tm="0">
                                          <p:val>
                                            <p:fltVal val="0.5"/>
                                          </p:val>
                                        </p:tav>
                                        <p:tav tm="100000">
                                          <p:val>
                                            <p:strVal val="#ppt_y"/>
                                          </p:val>
                                        </p:tav>
                                      </p:tavLst>
                                    </p:anim>
                                  </p:childTnLst>
                                </p:cTn>
                              </p:par>
                              <p:par>
                                <p:cTn id="49" presetID="23" presetClass="entr" presetSubtype="528" repeatCount="indefinite" fill="hold" nodeType="withEffect">
                                  <p:stCondLst>
                                    <p:cond delay="0"/>
                                  </p:stCondLst>
                                  <p:childTnLst>
                                    <p:set>
                                      <p:cBhvr>
                                        <p:cTn id="50" dur="1" fill="hold">
                                          <p:stCondLst>
                                            <p:cond delay="0"/>
                                          </p:stCondLst>
                                        </p:cTn>
                                        <p:tgtEl>
                                          <p:spTgt spid="68624"/>
                                        </p:tgtEl>
                                        <p:attrNameLst>
                                          <p:attrName>style.visibility</p:attrName>
                                        </p:attrNameLst>
                                      </p:cBhvr>
                                      <p:to>
                                        <p:strVal val="visible"/>
                                      </p:to>
                                    </p:set>
                                    <p:anim calcmode="lin" valueType="num">
                                      <p:cBhvr>
                                        <p:cTn id="51" dur="3000" fill="hold"/>
                                        <p:tgtEl>
                                          <p:spTgt spid="68624"/>
                                        </p:tgtEl>
                                        <p:attrNameLst>
                                          <p:attrName>ppt_w</p:attrName>
                                        </p:attrNameLst>
                                      </p:cBhvr>
                                      <p:tavLst>
                                        <p:tav tm="0">
                                          <p:val>
                                            <p:fltVal val="0"/>
                                          </p:val>
                                        </p:tav>
                                        <p:tav tm="100000">
                                          <p:val>
                                            <p:strVal val="#ppt_w"/>
                                          </p:val>
                                        </p:tav>
                                      </p:tavLst>
                                    </p:anim>
                                    <p:anim calcmode="lin" valueType="num">
                                      <p:cBhvr>
                                        <p:cTn id="52" dur="3000" fill="hold"/>
                                        <p:tgtEl>
                                          <p:spTgt spid="68624"/>
                                        </p:tgtEl>
                                        <p:attrNameLst>
                                          <p:attrName>ppt_h</p:attrName>
                                        </p:attrNameLst>
                                      </p:cBhvr>
                                      <p:tavLst>
                                        <p:tav tm="0">
                                          <p:val>
                                            <p:fltVal val="0"/>
                                          </p:val>
                                        </p:tav>
                                        <p:tav tm="100000">
                                          <p:val>
                                            <p:strVal val="#ppt_h"/>
                                          </p:val>
                                        </p:tav>
                                      </p:tavLst>
                                    </p:anim>
                                    <p:anim calcmode="lin" valueType="num">
                                      <p:cBhvr>
                                        <p:cTn id="53" dur="3000" fill="hold"/>
                                        <p:tgtEl>
                                          <p:spTgt spid="68624"/>
                                        </p:tgtEl>
                                        <p:attrNameLst>
                                          <p:attrName>ppt_x</p:attrName>
                                        </p:attrNameLst>
                                      </p:cBhvr>
                                      <p:tavLst>
                                        <p:tav tm="0">
                                          <p:val>
                                            <p:fltVal val="0.5"/>
                                          </p:val>
                                        </p:tav>
                                        <p:tav tm="100000">
                                          <p:val>
                                            <p:strVal val="#ppt_x"/>
                                          </p:val>
                                        </p:tav>
                                      </p:tavLst>
                                    </p:anim>
                                    <p:anim calcmode="lin" valueType="num">
                                      <p:cBhvr>
                                        <p:cTn id="54" dur="3000" fill="hold"/>
                                        <p:tgtEl>
                                          <p:spTgt spid="68624"/>
                                        </p:tgtEl>
                                        <p:attrNameLst>
                                          <p:attrName>ppt_y</p:attrName>
                                        </p:attrNameLst>
                                      </p:cBhvr>
                                      <p:tavLst>
                                        <p:tav tm="0">
                                          <p:val>
                                            <p:fltVal val="0.5"/>
                                          </p:val>
                                        </p:tav>
                                        <p:tav tm="100000">
                                          <p:val>
                                            <p:strVal val="#ppt_y"/>
                                          </p:val>
                                        </p:tav>
                                      </p:tavLst>
                                    </p:anim>
                                  </p:childTnLst>
                                </p:cTn>
                              </p:par>
                              <p:par>
                                <p:cTn id="55" presetID="23" presetClass="entr" presetSubtype="528" repeatCount="indefinite" fill="hold" grpId="0" nodeType="withEffect">
                                  <p:stCondLst>
                                    <p:cond delay="0"/>
                                  </p:stCondLst>
                                  <p:childTnLst>
                                    <p:set>
                                      <p:cBhvr>
                                        <p:cTn id="56" dur="1" fill="hold">
                                          <p:stCondLst>
                                            <p:cond delay="0"/>
                                          </p:stCondLst>
                                        </p:cTn>
                                        <p:tgtEl>
                                          <p:spTgt spid="68625"/>
                                        </p:tgtEl>
                                        <p:attrNameLst>
                                          <p:attrName>style.visibility</p:attrName>
                                        </p:attrNameLst>
                                      </p:cBhvr>
                                      <p:to>
                                        <p:strVal val="visible"/>
                                      </p:to>
                                    </p:set>
                                    <p:anim calcmode="lin" valueType="num">
                                      <p:cBhvr>
                                        <p:cTn id="57" dur="3000" fill="hold"/>
                                        <p:tgtEl>
                                          <p:spTgt spid="68625"/>
                                        </p:tgtEl>
                                        <p:attrNameLst>
                                          <p:attrName>ppt_w</p:attrName>
                                        </p:attrNameLst>
                                      </p:cBhvr>
                                      <p:tavLst>
                                        <p:tav tm="0">
                                          <p:val>
                                            <p:fltVal val="0"/>
                                          </p:val>
                                        </p:tav>
                                        <p:tav tm="100000">
                                          <p:val>
                                            <p:strVal val="#ppt_w"/>
                                          </p:val>
                                        </p:tav>
                                      </p:tavLst>
                                    </p:anim>
                                    <p:anim calcmode="lin" valueType="num">
                                      <p:cBhvr>
                                        <p:cTn id="58" dur="3000" fill="hold"/>
                                        <p:tgtEl>
                                          <p:spTgt spid="68625"/>
                                        </p:tgtEl>
                                        <p:attrNameLst>
                                          <p:attrName>ppt_h</p:attrName>
                                        </p:attrNameLst>
                                      </p:cBhvr>
                                      <p:tavLst>
                                        <p:tav tm="0">
                                          <p:val>
                                            <p:fltVal val="0"/>
                                          </p:val>
                                        </p:tav>
                                        <p:tav tm="100000">
                                          <p:val>
                                            <p:strVal val="#ppt_h"/>
                                          </p:val>
                                        </p:tav>
                                      </p:tavLst>
                                    </p:anim>
                                    <p:anim calcmode="lin" valueType="num">
                                      <p:cBhvr>
                                        <p:cTn id="59" dur="3000" fill="hold"/>
                                        <p:tgtEl>
                                          <p:spTgt spid="68625"/>
                                        </p:tgtEl>
                                        <p:attrNameLst>
                                          <p:attrName>ppt_x</p:attrName>
                                        </p:attrNameLst>
                                      </p:cBhvr>
                                      <p:tavLst>
                                        <p:tav tm="0">
                                          <p:val>
                                            <p:fltVal val="0.5"/>
                                          </p:val>
                                        </p:tav>
                                        <p:tav tm="100000">
                                          <p:val>
                                            <p:strVal val="#ppt_x"/>
                                          </p:val>
                                        </p:tav>
                                      </p:tavLst>
                                    </p:anim>
                                    <p:anim calcmode="lin" valueType="num">
                                      <p:cBhvr>
                                        <p:cTn id="60" dur="3000" fill="hold"/>
                                        <p:tgtEl>
                                          <p:spTgt spid="6862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5" grpId="0" animBg="1"/>
      <p:bldP spid="68618" grpId="0" animBg="1"/>
      <p:bldP spid="68620" grpId="0" animBg="1"/>
      <p:bldP spid="68623" grpId="0" animBg="1"/>
      <p:bldP spid="686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Picture1"/>
          <p:cNvPicPr>
            <a:picLocks noChangeAspect="1" noChangeArrowheads="1"/>
          </p:cNvPicPr>
          <p:nvPr/>
        </p:nvPicPr>
        <p:blipFill>
          <a:blip r:embed="rId2"/>
          <a:srcRect/>
          <a:stretch>
            <a:fillRect/>
          </a:stretch>
        </p:blipFill>
        <p:spPr bwMode="auto">
          <a:xfrm>
            <a:off x="34925" y="0"/>
            <a:ext cx="9109075" cy="6832600"/>
          </a:xfrm>
          <a:prstGeom prst="rect">
            <a:avLst/>
          </a:prstGeom>
          <a:solidFill>
            <a:srgbClr val="FFFF99"/>
          </a:solidFill>
          <a:ln w="9525">
            <a:noFill/>
            <a:miter lim="800000"/>
            <a:headEnd/>
            <a:tailEnd/>
          </a:ln>
        </p:spPr>
      </p:pic>
      <p:sp>
        <p:nvSpPr>
          <p:cNvPr id="36866" name="Rectangle 2"/>
          <p:cNvSpPr>
            <a:spLocks noGrp="1" noChangeArrowheads="1"/>
          </p:cNvSpPr>
          <p:nvPr>
            <p:ph type="title"/>
          </p:nvPr>
        </p:nvSpPr>
        <p:spPr>
          <a:xfrm>
            <a:off x="0" y="228600"/>
            <a:ext cx="9144000" cy="6019800"/>
          </a:xfrm>
        </p:spPr>
        <p:txBody>
          <a:bodyPr/>
          <a:lstStyle/>
          <a:p>
            <a:pPr eaLnBrk="1" hangingPunct="1"/>
            <a:r>
              <a:rPr lang="en-US" sz="5400" smtClean="0">
                <a:solidFill>
                  <a:srgbClr val="3366FF"/>
                </a:solidFill>
                <a:latin typeface="Arial" charset="0"/>
              </a:rPr>
              <a:t>               Thực hành : </a:t>
            </a:r>
            <a:br>
              <a:rPr lang="en-US" sz="5400" smtClean="0">
                <a:solidFill>
                  <a:srgbClr val="3366FF"/>
                </a:solidFill>
                <a:latin typeface="Arial" charset="0"/>
              </a:rPr>
            </a:br>
            <a:r>
              <a:rPr lang="en-US" sz="5400" smtClean="0">
                <a:solidFill>
                  <a:srgbClr val="3366FF"/>
                </a:solidFill>
                <a:latin typeface="Arial" charset="0"/>
              </a:rPr>
              <a:t>   </a:t>
            </a:r>
            <a:br>
              <a:rPr lang="en-US" sz="5400" smtClean="0">
                <a:solidFill>
                  <a:srgbClr val="3366FF"/>
                </a:solidFill>
                <a:latin typeface="Arial" charset="0"/>
              </a:rPr>
            </a:br>
            <a:r>
              <a:rPr lang="en-US" sz="5400" smtClean="0">
                <a:solidFill>
                  <a:srgbClr val="3366FF"/>
                </a:solidFill>
                <a:latin typeface="Arial" charset="0"/>
              </a:rPr>
              <a:t>              Nói “Không!” </a:t>
            </a:r>
            <a:br>
              <a:rPr lang="en-US" sz="5400" smtClean="0">
                <a:solidFill>
                  <a:srgbClr val="3366FF"/>
                </a:solidFill>
                <a:latin typeface="Arial" charset="0"/>
              </a:rPr>
            </a:br>
            <a:r>
              <a:rPr lang="en-US" sz="5400" smtClean="0">
                <a:solidFill>
                  <a:srgbClr val="3366FF"/>
                </a:solidFill>
                <a:latin typeface="Arial" charset="0"/>
              </a:rPr>
              <a:t>  </a:t>
            </a:r>
            <a:r>
              <a:rPr lang="vi-VN" sz="5400" smtClean="0">
                <a:solidFill>
                  <a:srgbClr val="3366FF"/>
                </a:solidFill>
                <a:latin typeface="Arial" charset="0"/>
              </a:rPr>
              <a:t>đ</a:t>
            </a:r>
            <a:r>
              <a:rPr lang="en-US" sz="5400" smtClean="0">
                <a:solidFill>
                  <a:srgbClr val="3366FF"/>
                </a:solidFill>
                <a:latin typeface="Arial" charset="0"/>
              </a:rPr>
              <a:t>ối với các chất gây nghiện</a:t>
            </a:r>
            <a:br>
              <a:rPr lang="en-US" sz="5400" smtClean="0">
                <a:solidFill>
                  <a:srgbClr val="3366FF"/>
                </a:solidFill>
                <a:latin typeface="Arial" charset="0"/>
              </a:rPr>
            </a:br>
            <a:r>
              <a:rPr lang="en-US" sz="3600" smtClean="0">
                <a:solidFill>
                  <a:srgbClr val="3366FF"/>
                </a:solidFill>
                <a:latin typeface="Arial" charset="0"/>
              </a:rPr>
              <a:t>                              </a:t>
            </a:r>
            <a:r>
              <a:rPr lang="en-US" sz="2400" i="1" smtClean="0">
                <a:solidFill>
                  <a:srgbClr val="3366FF"/>
                </a:solidFill>
                <a:latin typeface="Arial" charset="0"/>
              </a:rPr>
              <a:t>(Tiết 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grpId="0" nodeType="with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additive="base">
                                        <p:cTn id="7" dur="5000" fill="hold"/>
                                        <p:tgtEl>
                                          <p:spTgt spid="36866"/>
                                        </p:tgtEl>
                                        <p:attrNameLst>
                                          <p:attrName>ppt_x</p:attrName>
                                        </p:attrNameLst>
                                      </p:cBhvr>
                                      <p:tavLst>
                                        <p:tav tm="0">
                                          <p:val>
                                            <p:strVal val="#ppt_x"/>
                                          </p:val>
                                        </p:tav>
                                        <p:tav tm="100000">
                                          <p:val>
                                            <p:strVal val="#ppt_x"/>
                                          </p:val>
                                        </p:tav>
                                      </p:tavLst>
                                    </p:anim>
                                    <p:anim calcmode="lin" valueType="num">
                                      <p:cBhvr additive="base">
                                        <p:cTn id="8" dur="5000" fill="hold"/>
                                        <p:tgtEl>
                                          <p:spTgt spid="368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Picture2"/>
          <p:cNvPicPr>
            <a:picLocks noChangeAspect="1" noChangeArrowheads="1"/>
          </p:cNvPicPr>
          <p:nvPr/>
        </p:nvPicPr>
        <p:blipFill>
          <a:blip r:embed="rId2"/>
          <a:srcRect/>
          <a:stretch>
            <a:fillRect/>
          </a:stretch>
        </p:blipFill>
        <p:spPr bwMode="auto">
          <a:xfrm>
            <a:off x="0" y="-1588"/>
            <a:ext cx="9144000" cy="6859588"/>
          </a:xfrm>
          <a:prstGeom prst="rect">
            <a:avLst/>
          </a:prstGeom>
          <a:noFill/>
          <a:ln w="9525">
            <a:noFill/>
            <a:miter lim="800000"/>
            <a:headEnd/>
            <a:tailEnd/>
          </a:ln>
        </p:spPr>
      </p:pic>
      <p:sp>
        <p:nvSpPr>
          <p:cNvPr id="40962" name="Rectangle 2"/>
          <p:cNvSpPr>
            <a:spLocks noGrp="1" noChangeArrowheads="1"/>
          </p:cNvSpPr>
          <p:nvPr>
            <p:ph type="title"/>
          </p:nvPr>
        </p:nvSpPr>
        <p:spPr>
          <a:xfrm>
            <a:off x="762000" y="301625"/>
            <a:ext cx="7696200" cy="841375"/>
          </a:xfrm>
        </p:spPr>
        <p:txBody>
          <a:bodyPr/>
          <a:lstStyle/>
          <a:p>
            <a:pPr eaLnBrk="1" hangingPunct="1"/>
            <a:r>
              <a:rPr lang="en-US" sz="3200" smtClean="0">
                <a:solidFill>
                  <a:srgbClr val="FF00FF"/>
                </a:solidFill>
                <a:latin typeface="Arial" charset="0"/>
              </a:rPr>
              <a:t/>
            </a:r>
            <a:br>
              <a:rPr lang="en-US" sz="3200" smtClean="0">
                <a:solidFill>
                  <a:srgbClr val="FF00FF"/>
                </a:solidFill>
                <a:latin typeface="Arial" charset="0"/>
              </a:rPr>
            </a:br>
            <a:r>
              <a:rPr lang="en-US" sz="3200" smtClean="0">
                <a:solidFill>
                  <a:srgbClr val="FF00FF"/>
                </a:solidFill>
                <a:latin typeface="Arial" charset="0"/>
              </a:rPr>
              <a:t/>
            </a:r>
            <a:br>
              <a:rPr lang="en-US" sz="3200" smtClean="0">
                <a:solidFill>
                  <a:srgbClr val="FF00FF"/>
                </a:solidFill>
                <a:latin typeface="Arial" charset="0"/>
              </a:rPr>
            </a:br>
            <a:r>
              <a:rPr lang="en-US" sz="3200" smtClean="0">
                <a:solidFill>
                  <a:srgbClr val="FF0000"/>
                </a:solidFill>
                <a:latin typeface="Arial" charset="0"/>
              </a:rPr>
              <a:t>Hoạt </a:t>
            </a:r>
            <a:r>
              <a:rPr lang="vi-VN" sz="3200" smtClean="0">
                <a:solidFill>
                  <a:srgbClr val="FF0000"/>
                </a:solidFill>
                <a:latin typeface="Arial" charset="0"/>
              </a:rPr>
              <a:t>đ</a:t>
            </a:r>
            <a:r>
              <a:rPr lang="en-US" sz="3200" smtClean="0">
                <a:solidFill>
                  <a:srgbClr val="FF0000"/>
                </a:solidFill>
                <a:latin typeface="Arial" charset="0"/>
              </a:rPr>
              <a:t>ộng 1: Thực hành kĩ n</a:t>
            </a:r>
            <a:r>
              <a:rPr lang="vi-VN" sz="3200" smtClean="0">
                <a:solidFill>
                  <a:srgbClr val="FF0000"/>
                </a:solidFill>
                <a:latin typeface="Arial" charset="0"/>
              </a:rPr>
              <a:t>ă</a:t>
            </a:r>
            <a:r>
              <a:rPr lang="en-US" sz="3200" smtClean="0">
                <a:solidFill>
                  <a:srgbClr val="FF0000"/>
                </a:solidFill>
                <a:latin typeface="Arial" charset="0"/>
              </a:rPr>
              <a:t>ng từ chối</a:t>
            </a:r>
            <a:br>
              <a:rPr lang="en-US" sz="3200" smtClean="0">
                <a:solidFill>
                  <a:srgbClr val="FF0000"/>
                </a:solidFill>
                <a:latin typeface="Arial" charset="0"/>
              </a:rPr>
            </a:br>
            <a:r>
              <a:rPr lang="en-US" sz="3200" smtClean="0">
                <a:solidFill>
                  <a:schemeClr val="bg1"/>
                </a:solidFill>
                <a:latin typeface="Arial" charset="0"/>
              </a:rPr>
              <a:t/>
            </a:r>
            <a:br>
              <a:rPr lang="en-US" sz="3200" smtClean="0">
                <a:solidFill>
                  <a:schemeClr val="bg1"/>
                </a:solidFill>
                <a:latin typeface="Arial" charset="0"/>
              </a:rPr>
            </a:br>
            <a:endParaRPr lang="en-US" sz="4000" b="1" smtClean="0">
              <a:solidFill>
                <a:srgbClr val="0000FF"/>
              </a:solidFill>
              <a:latin typeface="Arial" charset="0"/>
            </a:endParaRPr>
          </a:p>
        </p:txBody>
      </p:sp>
      <p:sp>
        <p:nvSpPr>
          <p:cNvPr id="40963" name="Rectangle 3"/>
          <p:cNvSpPr>
            <a:spLocks noGrp="1" noChangeArrowheads="1"/>
          </p:cNvSpPr>
          <p:nvPr>
            <p:ph type="body" idx="1"/>
          </p:nvPr>
        </p:nvSpPr>
        <p:spPr>
          <a:xfrm>
            <a:off x="457200" y="1905000"/>
            <a:ext cx="7772400" cy="4648200"/>
          </a:xfrm>
        </p:spPr>
        <p:txBody>
          <a:bodyPr/>
          <a:lstStyle/>
          <a:p>
            <a:pPr eaLnBrk="1" hangingPunct="1">
              <a:lnSpc>
                <a:spcPct val="90000"/>
              </a:lnSpc>
              <a:buFontTx/>
              <a:buChar char="-"/>
            </a:pPr>
            <a:endParaRPr lang="en-US" sz="2000" smtClean="0">
              <a:solidFill>
                <a:schemeClr val="bg1"/>
              </a:solidFill>
              <a:latin typeface="Arial" charset="0"/>
            </a:endParaRPr>
          </a:p>
          <a:p>
            <a:pPr eaLnBrk="1" hangingPunct="1">
              <a:lnSpc>
                <a:spcPct val="90000"/>
              </a:lnSpc>
              <a:buFontTx/>
              <a:buChar char="-"/>
            </a:pPr>
            <a:endParaRPr lang="en-US" sz="2000" smtClean="0">
              <a:solidFill>
                <a:schemeClr val="bg1"/>
              </a:solidFill>
              <a:latin typeface="Arial" charset="0"/>
            </a:endParaRPr>
          </a:p>
          <a:p>
            <a:pPr eaLnBrk="1" hangingPunct="1">
              <a:lnSpc>
                <a:spcPct val="90000"/>
              </a:lnSpc>
              <a:buFontTx/>
              <a:buChar char="-"/>
            </a:pPr>
            <a:r>
              <a:rPr lang="en-US" sz="2400" b="1" u="sng" smtClean="0">
                <a:solidFill>
                  <a:schemeClr val="bg1"/>
                </a:solidFill>
                <a:latin typeface="Arial" charset="0"/>
              </a:rPr>
              <a:t>B</a:t>
            </a:r>
            <a:r>
              <a:rPr lang="vi-VN" sz="2400" b="1" u="sng" smtClean="0">
                <a:solidFill>
                  <a:schemeClr val="bg1"/>
                </a:solidFill>
                <a:latin typeface="Arial" charset="0"/>
              </a:rPr>
              <a:t>ư</a:t>
            </a:r>
            <a:r>
              <a:rPr lang="en-US" sz="2400" b="1" u="sng" smtClean="0">
                <a:solidFill>
                  <a:schemeClr val="bg1"/>
                </a:solidFill>
                <a:latin typeface="Arial" charset="0"/>
              </a:rPr>
              <a:t>ớc 1</a:t>
            </a:r>
            <a:r>
              <a:rPr lang="en-US" sz="2400" b="1" smtClean="0">
                <a:solidFill>
                  <a:schemeClr val="bg1"/>
                </a:solidFill>
                <a:latin typeface="Arial" charset="0"/>
              </a:rPr>
              <a:t>:</a:t>
            </a:r>
            <a:r>
              <a:rPr lang="en-US" sz="2400" smtClean="0">
                <a:solidFill>
                  <a:schemeClr val="bg1"/>
                </a:solidFill>
                <a:latin typeface="Arial" charset="0"/>
              </a:rPr>
              <a:t>  Nói rõ bạn không muốn làm việc </a:t>
            </a:r>
            <a:r>
              <a:rPr lang="vi-VN" sz="2400" smtClean="0">
                <a:solidFill>
                  <a:schemeClr val="bg1"/>
                </a:solidFill>
                <a:latin typeface="Arial" charset="0"/>
              </a:rPr>
              <a:t>đ</a:t>
            </a:r>
            <a:r>
              <a:rPr lang="en-US" sz="2400" smtClean="0">
                <a:solidFill>
                  <a:schemeClr val="bg1"/>
                </a:solidFill>
                <a:latin typeface="Arial" charset="0"/>
              </a:rPr>
              <a:t>ó. </a:t>
            </a:r>
          </a:p>
          <a:p>
            <a:pPr eaLnBrk="1" hangingPunct="1">
              <a:lnSpc>
                <a:spcPct val="90000"/>
              </a:lnSpc>
              <a:buFontTx/>
              <a:buChar char="-"/>
            </a:pPr>
            <a:endParaRPr lang="en-US" sz="2400" smtClean="0">
              <a:solidFill>
                <a:schemeClr val="bg1"/>
              </a:solidFill>
              <a:latin typeface="Arial" charset="0"/>
            </a:endParaRPr>
          </a:p>
          <a:p>
            <a:pPr eaLnBrk="1" hangingPunct="1">
              <a:lnSpc>
                <a:spcPct val="90000"/>
              </a:lnSpc>
              <a:buFontTx/>
              <a:buChar char="-"/>
            </a:pPr>
            <a:r>
              <a:rPr lang="en-US" sz="2400" b="1" u="sng" smtClean="0">
                <a:solidFill>
                  <a:schemeClr val="bg1"/>
                </a:solidFill>
                <a:latin typeface="Arial" charset="0"/>
              </a:rPr>
              <a:t>B</a:t>
            </a:r>
            <a:r>
              <a:rPr lang="vi-VN" sz="2400" b="1" u="sng" smtClean="0">
                <a:solidFill>
                  <a:schemeClr val="bg1"/>
                </a:solidFill>
                <a:latin typeface="Arial" charset="0"/>
              </a:rPr>
              <a:t>ư</a:t>
            </a:r>
            <a:r>
              <a:rPr lang="en-US" sz="2400" b="1" u="sng" smtClean="0">
                <a:solidFill>
                  <a:schemeClr val="bg1"/>
                </a:solidFill>
                <a:latin typeface="Arial" charset="0"/>
              </a:rPr>
              <a:t>ớc 2</a:t>
            </a:r>
            <a:r>
              <a:rPr lang="en-US" sz="2400" smtClean="0">
                <a:solidFill>
                  <a:schemeClr val="bg1"/>
                </a:solidFill>
                <a:latin typeface="Arial" charset="0"/>
              </a:rPr>
              <a:t>: Nếu ng</a:t>
            </a:r>
            <a:r>
              <a:rPr lang="vi-VN" sz="2400" smtClean="0">
                <a:solidFill>
                  <a:schemeClr val="bg1"/>
                </a:solidFill>
                <a:latin typeface="Arial" charset="0"/>
              </a:rPr>
              <a:t>ư</a:t>
            </a:r>
            <a:r>
              <a:rPr lang="en-US" sz="2400" smtClean="0">
                <a:solidFill>
                  <a:schemeClr val="bg1"/>
                </a:solidFill>
                <a:latin typeface="Arial" charset="0"/>
              </a:rPr>
              <a:t>ời kia vẫn rủ rê, giải thích các lý do khiến bạn quyết </a:t>
            </a:r>
            <a:r>
              <a:rPr lang="vi-VN" sz="2400" smtClean="0">
                <a:solidFill>
                  <a:schemeClr val="bg1"/>
                </a:solidFill>
                <a:latin typeface="Arial" charset="0"/>
              </a:rPr>
              <a:t>đ</a:t>
            </a:r>
            <a:r>
              <a:rPr lang="en-US" sz="2400" smtClean="0">
                <a:solidFill>
                  <a:schemeClr val="bg1"/>
                </a:solidFill>
                <a:latin typeface="Arial" charset="0"/>
              </a:rPr>
              <a:t>ịnh không muốn làm việc </a:t>
            </a:r>
            <a:r>
              <a:rPr lang="vi-VN" sz="2400" smtClean="0">
                <a:solidFill>
                  <a:schemeClr val="bg1"/>
                </a:solidFill>
                <a:latin typeface="Arial" charset="0"/>
              </a:rPr>
              <a:t>đ</a:t>
            </a:r>
            <a:r>
              <a:rPr lang="en-US" sz="2400" smtClean="0">
                <a:solidFill>
                  <a:schemeClr val="bg1"/>
                </a:solidFill>
                <a:latin typeface="Arial" charset="0"/>
              </a:rPr>
              <a:t>ó</a:t>
            </a:r>
          </a:p>
          <a:p>
            <a:pPr eaLnBrk="1" hangingPunct="1">
              <a:lnSpc>
                <a:spcPct val="90000"/>
              </a:lnSpc>
              <a:buFontTx/>
              <a:buChar char="-"/>
            </a:pPr>
            <a:endParaRPr lang="en-US" sz="2400" smtClean="0">
              <a:solidFill>
                <a:schemeClr val="bg1"/>
              </a:solidFill>
              <a:latin typeface="Arial" charset="0"/>
            </a:endParaRPr>
          </a:p>
          <a:p>
            <a:pPr eaLnBrk="1" hangingPunct="1">
              <a:lnSpc>
                <a:spcPct val="90000"/>
              </a:lnSpc>
              <a:buFontTx/>
              <a:buChar char="-"/>
            </a:pPr>
            <a:r>
              <a:rPr lang="en-US" sz="2400" b="1" u="sng" smtClean="0">
                <a:solidFill>
                  <a:schemeClr val="bg1"/>
                </a:solidFill>
                <a:latin typeface="Arial" charset="0"/>
              </a:rPr>
              <a:t>B</a:t>
            </a:r>
            <a:r>
              <a:rPr lang="vi-VN" sz="2400" b="1" u="sng" smtClean="0">
                <a:solidFill>
                  <a:schemeClr val="bg1"/>
                </a:solidFill>
                <a:latin typeface="Arial" charset="0"/>
              </a:rPr>
              <a:t>ư</a:t>
            </a:r>
            <a:r>
              <a:rPr lang="en-US" sz="2400" b="1" u="sng" smtClean="0">
                <a:solidFill>
                  <a:schemeClr val="bg1"/>
                </a:solidFill>
                <a:latin typeface="Arial" charset="0"/>
              </a:rPr>
              <a:t>ớc 3</a:t>
            </a:r>
            <a:r>
              <a:rPr lang="en-US" sz="2400" smtClean="0">
                <a:solidFill>
                  <a:schemeClr val="bg1"/>
                </a:solidFill>
                <a:latin typeface="Arial" charset="0"/>
              </a:rPr>
              <a:t>: Nếu ng</a:t>
            </a:r>
            <a:r>
              <a:rPr lang="vi-VN" sz="2400" smtClean="0">
                <a:solidFill>
                  <a:schemeClr val="bg1"/>
                </a:solidFill>
                <a:latin typeface="Arial" charset="0"/>
              </a:rPr>
              <a:t>ư</a:t>
            </a:r>
            <a:r>
              <a:rPr lang="en-US" sz="2400" smtClean="0">
                <a:solidFill>
                  <a:schemeClr val="bg1"/>
                </a:solidFill>
                <a:latin typeface="Arial" charset="0"/>
              </a:rPr>
              <a:t>ời </a:t>
            </a:r>
            <a:r>
              <a:rPr lang="vi-VN" sz="2400" smtClean="0">
                <a:solidFill>
                  <a:schemeClr val="bg1"/>
                </a:solidFill>
                <a:latin typeface="Arial" charset="0"/>
              </a:rPr>
              <a:t>đ</a:t>
            </a:r>
            <a:r>
              <a:rPr lang="en-US" sz="2400" smtClean="0">
                <a:solidFill>
                  <a:schemeClr val="bg1"/>
                </a:solidFill>
                <a:latin typeface="Arial" charset="0"/>
              </a:rPr>
              <a:t>ó vẫn cố tình lôi kéo bạn, hãy tìm cách bỏ </a:t>
            </a:r>
            <a:r>
              <a:rPr lang="vi-VN" sz="2400" smtClean="0">
                <a:solidFill>
                  <a:schemeClr val="bg1"/>
                </a:solidFill>
                <a:latin typeface="Arial" charset="0"/>
              </a:rPr>
              <a:t>đ</a:t>
            </a:r>
            <a:r>
              <a:rPr lang="en-US" sz="2400" smtClean="0">
                <a:solidFill>
                  <a:schemeClr val="bg1"/>
                </a:solidFill>
                <a:latin typeface="Arial" charset="0"/>
              </a:rPr>
              <a:t>i, thoát khỏi n</a:t>
            </a:r>
            <a:r>
              <a:rPr lang="vi-VN" sz="2400" smtClean="0">
                <a:solidFill>
                  <a:schemeClr val="bg1"/>
                </a:solidFill>
                <a:latin typeface="Arial" charset="0"/>
              </a:rPr>
              <a:t>ơ</a:t>
            </a:r>
            <a:r>
              <a:rPr lang="en-US" sz="2400" smtClean="0">
                <a:solidFill>
                  <a:schemeClr val="bg1"/>
                </a:solidFill>
                <a:latin typeface="Arial" charset="0"/>
              </a:rPr>
              <a:t>i </a:t>
            </a:r>
            <a:r>
              <a:rPr lang="vi-VN" sz="2400" smtClean="0">
                <a:solidFill>
                  <a:schemeClr val="bg1"/>
                </a:solidFill>
                <a:latin typeface="Arial" charset="0"/>
              </a:rPr>
              <a:t>đ</a:t>
            </a:r>
            <a:r>
              <a:rPr lang="en-US" sz="2400" smtClean="0">
                <a:solidFill>
                  <a:schemeClr val="bg1"/>
                </a:solidFill>
                <a:latin typeface="Arial" charset="0"/>
              </a:rPr>
              <a:t>ó mà không chú ý tới bất kì </a:t>
            </a:r>
            <a:r>
              <a:rPr lang="vi-VN" sz="2400" smtClean="0">
                <a:solidFill>
                  <a:schemeClr val="bg1"/>
                </a:solidFill>
                <a:latin typeface="Arial" charset="0"/>
              </a:rPr>
              <a:t>đ</a:t>
            </a:r>
            <a:r>
              <a:rPr lang="en-US" sz="2400" smtClean="0">
                <a:solidFill>
                  <a:schemeClr val="bg1"/>
                </a:solidFill>
                <a:latin typeface="Arial" charset="0"/>
              </a:rPr>
              <a:t>iều gì ng</a:t>
            </a:r>
            <a:r>
              <a:rPr lang="vi-VN" sz="2400" smtClean="0">
                <a:solidFill>
                  <a:schemeClr val="bg1"/>
                </a:solidFill>
                <a:latin typeface="Arial" charset="0"/>
              </a:rPr>
              <a:t>ư</a:t>
            </a:r>
            <a:r>
              <a:rPr lang="en-US" sz="2400" smtClean="0">
                <a:solidFill>
                  <a:schemeClr val="bg1"/>
                </a:solidFill>
                <a:latin typeface="Arial" charset="0"/>
              </a:rPr>
              <a:t>ời </a:t>
            </a:r>
            <a:r>
              <a:rPr lang="vi-VN" sz="2400" smtClean="0">
                <a:solidFill>
                  <a:schemeClr val="bg1"/>
                </a:solidFill>
                <a:latin typeface="Arial" charset="0"/>
              </a:rPr>
              <a:t>đ</a:t>
            </a:r>
            <a:r>
              <a:rPr lang="en-US" sz="2400" smtClean="0">
                <a:solidFill>
                  <a:schemeClr val="bg1"/>
                </a:solidFill>
                <a:latin typeface="Arial" charset="0"/>
              </a:rPr>
              <a:t>ó </a:t>
            </a:r>
            <a:r>
              <a:rPr lang="vi-VN" sz="2400" smtClean="0">
                <a:solidFill>
                  <a:schemeClr val="bg1"/>
                </a:solidFill>
                <a:latin typeface="Arial" charset="0"/>
              </a:rPr>
              <a:t>đ</a:t>
            </a:r>
            <a:r>
              <a:rPr lang="en-US" sz="2400" smtClean="0">
                <a:solidFill>
                  <a:schemeClr val="bg1"/>
                </a:solidFill>
                <a:latin typeface="Arial" charset="0"/>
              </a:rPr>
              <a:t>ang nói</a:t>
            </a:r>
          </a:p>
        </p:txBody>
      </p:sp>
      <p:sp>
        <p:nvSpPr>
          <p:cNvPr id="40973" name="Text Box 13"/>
          <p:cNvSpPr txBox="1">
            <a:spLocks noChangeArrowheads="1"/>
          </p:cNvSpPr>
          <p:nvPr/>
        </p:nvSpPr>
        <p:spPr bwMode="auto">
          <a:xfrm>
            <a:off x="762000" y="1447800"/>
            <a:ext cx="6934200" cy="523875"/>
          </a:xfrm>
          <a:prstGeom prst="rect">
            <a:avLst/>
          </a:prstGeom>
          <a:noFill/>
          <a:ln w="9525">
            <a:noFill/>
            <a:miter lim="800000"/>
            <a:headEnd/>
            <a:tailEnd/>
          </a:ln>
        </p:spPr>
        <p:txBody>
          <a:bodyPr>
            <a:spAutoFit/>
          </a:bodyPr>
          <a:lstStyle/>
          <a:p>
            <a:pPr>
              <a:spcBef>
                <a:spcPct val="50000"/>
              </a:spcBef>
            </a:pPr>
            <a:r>
              <a:rPr lang="en-US" sz="2800" b="1">
                <a:solidFill>
                  <a:srgbClr val="0000FF"/>
                </a:solidFill>
                <a:latin typeface="Arial" charset="0"/>
              </a:rPr>
              <a:t>CÁC B</a:t>
            </a:r>
            <a:r>
              <a:rPr lang="vi-VN" sz="2800" b="1">
                <a:solidFill>
                  <a:srgbClr val="0000FF"/>
                </a:solidFill>
                <a:latin typeface="Arial" charset="0"/>
              </a:rPr>
              <a:t>Ư</a:t>
            </a:r>
            <a:r>
              <a:rPr lang="en-US" sz="2800" b="1">
                <a:solidFill>
                  <a:srgbClr val="0000FF"/>
                </a:solidFill>
                <a:latin typeface="Arial" charset="0"/>
              </a:rPr>
              <a:t>ỚC TỪ CHỐI: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wheel(4)">
                                      <p:cBhvr>
                                        <p:cTn id="7" dur="2000"/>
                                        <p:tgtEl>
                                          <p:spTgt spid="409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40973"/>
                                        </p:tgtEl>
                                        <p:attrNameLst>
                                          <p:attrName>style.visibility</p:attrName>
                                        </p:attrNameLst>
                                      </p:cBhvr>
                                      <p:to>
                                        <p:strVal val="visible"/>
                                      </p:to>
                                    </p:set>
                                    <p:animEffect transition="in" filter="fade">
                                      <p:cBhvr>
                                        <p:cTn id="12" dur="800" decel="100000"/>
                                        <p:tgtEl>
                                          <p:spTgt spid="40973"/>
                                        </p:tgtEl>
                                      </p:cBhvr>
                                    </p:animEffect>
                                    <p:anim calcmode="lin" valueType="num">
                                      <p:cBhvr>
                                        <p:cTn id="13" dur="800" decel="100000" fill="hold"/>
                                        <p:tgtEl>
                                          <p:spTgt spid="40973"/>
                                        </p:tgtEl>
                                        <p:attrNameLst>
                                          <p:attrName>style.rotation</p:attrName>
                                        </p:attrNameLst>
                                      </p:cBhvr>
                                      <p:tavLst>
                                        <p:tav tm="0">
                                          <p:val>
                                            <p:fltVal val="-90"/>
                                          </p:val>
                                        </p:tav>
                                        <p:tav tm="100000">
                                          <p:val>
                                            <p:fltVal val="0"/>
                                          </p:val>
                                        </p:tav>
                                      </p:tavLst>
                                    </p:anim>
                                    <p:anim calcmode="lin" valueType="num">
                                      <p:cBhvr>
                                        <p:cTn id="14" dur="800" decel="100000" fill="hold"/>
                                        <p:tgtEl>
                                          <p:spTgt spid="40973"/>
                                        </p:tgtEl>
                                        <p:attrNameLst>
                                          <p:attrName>ppt_x</p:attrName>
                                        </p:attrNameLst>
                                      </p:cBhvr>
                                      <p:tavLst>
                                        <p:tav tm="0">
                                          <p:val>
                                            <p:strVal val="#ppt_x+0.4"/>
                                          </p:val>
                                        </p:tav>
                                        <p:tav tm="100000">
                                          <p:val>
                                            <p:strVal val="#ppt_x-0.05"/>
                                          </p:val>
                                        </p:tav>
                                      </p:tavLst>
                                    </p:anim>
                                    <p:anim calcmode="lin" valueType="num">
                                      <p:cBhvr>
                                        <p:cTn id="15" dur="800" decel="100000" fill="hold"/>
                                        <p:tgtEl>
                                          <p:spTgt spid="40973"/>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40973"/>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40973"/>
                                        </p:tgtEl>
                                        <p:attrNameLst>
                                          <p:attrName>ppt_y</p:attrName>
                                        </p:attrNameLst>
                                      </p:cBhvr>
                                      <p:tavLst>
                                        <p:tav tm="0">
                                          <p:val>
                                            <p:strVal val="#ppt_y+0.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35" presetClass="entr" presetSubtype="0" fill="hold" nodeType="clickEffect">
                                  <p:stCondLst>
                                    <p:cond delay="0"/>
                                  </p:stCondLst>
                                  <p:childTnLst>
                                    <p:set>
                                      <p:cBhvr>
                                        <p:cTn id="21" dur="1" fill="hold">
                                          <p:stCondLst>
                                            <p:cond delay="0"/>
                                          </p:stCondLst>
                                        </p:cTn>
                                        <p:tgtEl>
                                          <p:spTgt spid="40963">
                                            <p:txEl>
                                              <p:pRg st="2" end="2"/>
                                            </p:txEl>
                                          </p:spTgt>
                                        </p:tgtEl>
                                        <p:attrNameLst>
                                          <p:attrName>style.visibility</p:attrName>
                                        </p:attrNameLst>
                                      </p:cBhvr>
                                      <p:to>
                                        <p:strVal val="visible"/>
                                      </p:to>
                                    </p:set>
                                    <p:animEffect transition="in" filter="fade">
                                      <p:cBhvr>
                                        <p:cTn id="22" dur="2000"/>
                                        <p:tgtEl>
                                          <p:spTgt spid="40963">
                                            <p:txEl>
                                              <p:pRg st="2" end="2"/>
                                            </p:txEl>
                                          </p:spTgt>
                                        </p:tgtEl>
                                      </p:cBhvr>
                                    </p:animEffect>
                                    <p:anim calcmode="lin" valueType="num">
                                      <p:cBhvr>
                                        <p:cTn id="23" dur="2000" fill="hold"/>
                                        <p:tgtEl>
                                          <p:spTgt spid="40963">
                                            <p:txEl>
                                              <p:pRg st="2" end="2"/>
                                            </p:txEl>
                                          </p:spTgt>
                                        </p:tgtEl>
                                        <p:attrNameLst>
                                          <p:attrName>style.rotation</p:attrName>
                                        </p:attrNameLst>
                                      </p:cBhvr>
                                      <p:tavLst>
                                        <p:tav tm="0">
                                          <p:val>
                                            <p:fltVal val="720"/>
                                          </p:val>
                                        </p:tav>
                                        <p:tav tm="100000">
                                          <p:val>
                                            <p:fltVal val="0"/>
                                          </p:val>
                                        </p:tav>
                                      </p:tavLst>
                                    </p:anim>
                                    <p:anim calcmode="lin" valueType="num">
                                      <p:cBhvr>
                                        <p:cTn id="24" dur="2000" fill="hold"/>
                                        <p:tgtEl>
                                          <p:spTgt spid="40963">
                                            <p:txEl>
                                              <p:pRg st="2" end="2"/>
                                            </p:txEl>
                                          </p:spTgt>
                                        </p:tgtEl>
                                        <p:attrNameLst>
                                          <p:attrName>ppt_h</p:attrName>
                                        </p:attrNameLst>
                                      </p:cBhvr>
                                      <p:tavLst>
                                        <p:tav tm="0">
                                          <p:val>
                                            <p:fltVal val="0"/>
                                          </p:val>
                                        </p:tav>
                                        <p:tav tm="100000">
                                          <p:val>
                                            <p:strVal val="#ppt_h"/>
                                          </p:val>
                                        </p:tav>
                                      </p:tavLst>
                                    </p:anim>
                                    <p:anim calcmode="lin" valueType="num">
                                      <p:cBhvr>
                                        <p:cTn id="25" dur="2000" fill="hold"/>
                                        <p:tgtEl>
                                          <p:spTgt spid="40963">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5" presetClass="entr" presetSubtype="0" fill="hold" nodeType="clickEffect">
                                  <p:stCondLst>
                                    <p:cond delay="0"/>
                                  </p:stCondLst>
                                  <p:childTnLst>
                                    <p:set>
                                      <p:cBhvr>
                                        <p:cTn id="29" dur="1" fill="hold">
                                          <p:stCondLst>
                                            <p:cond delay="0"/>
                                          </p:stCondLst>
                                        </p:cTn>
                                        <p:tgtEl>
                                          <p:spTgt spid="40963">
                                            <p:txEl>
                                              <p:pRg st="4" end="4"/>
                                            </p:txEl>
                                          </p:spTgt>
                                        </p:tgtEl>
                                        <p:attrNameLst>
                                          <p:attrName>style.visibility</p:attrName>
                                        </p:attrNameLst>
                                      </p:cBhvr>
                                      <p:to>
                                        <p:strVal val="visible"/>
                                      </p:to>
                                    </p:set>
                                    <p:anim calcmode="lin" valueType="num">
                                      <p:cBhvr>
                                        <p:cTn id="30" dur="500" decel="50000" fill="hold">
                                          <p:stCondLst>
                                            <p:cond delay="0"/>
                                          </p:stCondLst>
                                        </p:cTn>
                                        <p:tgtEl>
                                          <p:spTgt spid="40963">
                                            <p:txEl>
                                              <p:pRg st="4" end="4"/>
                                            </p:txEl>
                                          </p:spTgt>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40963">
                                            <p:txEl>
                                              <p:pRg st="4" end="4"/>
                                            </p:txEl>
                                          </p:spTgt>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40963">
                                            <p:txEl>
                                              <p:pRg st="4" end="4"/>
                                            </p:txEl>
                                          </p:spTgt>
                                        </p:tgtEl>
                                        <p:attrNameLst>
                                          <p:attrName>ppt_w</p:attrName>
                                        </p:attrNameLst>
                                      </p:cBhvr>
                                      <p:tavLst>
                                        <p:tav tm="0">
                                          <p:val>
                                            <p:strVal val="#ppt_w*.05"/>
                                          </p:val>
                                        </p:tav>
                                        <p:tav tm="100000">
                                          <p:val>
                                            <p:strVal val="#ppt_w"/>
                                          </p:val>
                                        </p:tav>
                                      </p:tavLst>
                                    </p:anim>
                                    <p:anim calcmode="lin" valueType="num">
                                      <p:cBhvr>
                                        <p:cTn id="33" dur="1000" fill="hold"/>
                                        <p:tgtEl>
                                          <p:spTgt spid="40963">
                                            <p:txEl>
                                              <p:pRg st="4" end="4"/>
                                            </p:txEl>
                                          </p:spTgt>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40963">
                                            <p:txEl>
                                              <p:pRg st="4" end="4"/>
                                            </p:txEl>
                                          </p:spTgt>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40963">
                                            <p:txEl>
                                              <p:pRg st="4" end="4"/>
                                            </p:txEl>
                                          </p:spTgt>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40963">
                                            <p:txEl>
                                              <p:pRg st="4" end="4"/>
                                            </p:txEl>
                                          </p:spTgt>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40963">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2" presetClass="entr" presetSubtype="0" fill="hold" nodeType="clickEffect">
                                  <p:stCondLst>
                                    <p:cond delay="0"/>
                                  </p:stCondLst>
                                  <p:childTnLst>
                                    <p:set>
                                      <p:cBhvr>
                                        <p:cTn id="41" dur="1" fill="hold">
                                          <p:stCondLst>
                                            <p:cond delay="0"/>
                                          </p:stCondLst>
                                        </p:cTn>
                                        <p:tgtEl>
                                          <p:spTgt spid="40963">
                                            <p:txEl>
                                              <p:pRg st="6" end="6"/>
                                            </p:txEl>
                                          </p:spTgt>
                                        </p:tgtEl>
                                        <p:attrNameLst>
                                          <p:attrName>style.visibility</p:attrName>
                                        </p:attrNameLst>
                                      </p:cBhvr>
                                      <p:to>
                                        <p:strVal val="visible"/>
                                      </p:to>
                                    </p:set>
                                    <p:animScale>
                                      <p:cBhvr>
                                        <p:cTn id="42" dur="1000" decel="50000" fill="hold">
                                          <p:stCondLst>
                                            <p:cond delay="0"/>
                                          </p:stCondLst>
                                        </p:cTn>
                                        <p:tgtEl>
                                          <p:spTgt spid="40963">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40963">
                                            <p:txEl>
                                              <p:pRg st="6" end="6"/>
                                            </p:txEl>
                                          </p:spTgt>
                                        </p:tgtEl>
                                        <p:attrNameLst>
                                          <p:attrName>ppt_x</p:attrName>
                                          <p:attrName>ppt_y</p:attrName>
                                        </p:attrNameLst>
                                      </p:cBhvr>
                                    </p:animMotion>
                                    <p:animEffect transition="in" filter="fade">
                                      <p:cBhvr>
                                        <p:cTn id="44" dur="1000"/>
                                        <p:tgtEl>
                                          <p:spTgt spid="4096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P spid="4097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14"/>
          <p:cNvPicPr>
            <a:picLocks noChangeAspect="1" noChangeArrowheads="1"/>
          </p:cNvPicPr>
          <p:nvPr/>
        </p:nvPicPr>
        <p:blipFill>
          <a:blip r:embed="rId2"/>
          <a:srcRect/>
          <a:stretch>
            <a:fillRect/>
          </a:stretch>
        </p:blipFill>
        <p:spPr bwMode="auto">
          <a:xfrm>
            <a:off x="0" y="0"/>
            <a:ext cx="9144000" cy="6699250"/>
          </a:xfrm>
          <a:prstGeom prst="rect">
            <a:avLst/>
          </a:prstGeom>
          <a:noFill/>
          <a:ln w="9525">
            <a:noFill/>
            <a:miter lim="800000"/>
            <a:headEnd/>
            <a:tailEnd/>
          </a:ln>
        </p:spPr>
      </p:pic>
      <p:sp>
        <p:nvSpPr>
          <p:cNvPr id="41986" name="Rectangle 2"/>
          <p:cNvSpPr>
            <a:spLocks noGrp="1" noChangeArrowheads="1"/>
          </p:cNvSpPr>
          <p:nvPr>
            <p:ph type="title"/>
          </p:nvPr>
        </p:nvSpPr>
        <p:spPr/>
        <p:txBody>
          <a:bodyPr/>
          <a:lstStyle/>
          <a:p>
            <a:pPr eaLnBrk="1" hangingPunct="1"/>
            <a:r>
              <a:rPr lang="en-US" sz="4000" smtClean="0">
                <a:solidFill>
                  <a:srgbClr val="0000FF"/>
                </a:solidFill>
              </a:rPr>
              <a:t>THẢO LUẬN NHÓM:</a:t>
            </a:r>
          </a:p>
        </p:txBody>
      </p:sp>
      <p:sp>
        <p:nvSpPr>
          <p:cNvPr id="41987" name="Rectangle 3"/>
          <p:cNvSpPr>
            <a:spLocks noGrp="1" noChangeArrowheads="1"/>
          </p:cNvSpPr>
          <p:nvPr>
            <p:ph type="body" idx="1"/>
          </p:nvPr>
        </p:nvSpPr>
        <p:spPr>
          <a:xfrm>
            <a:off x="0" y="1371600"/>
            <a:ext cx="9144000" cy="4754563"/>
          </a:xfrm>
        </p:spPr>
        <p:txBody>
          <a:bodyPr/>
          <a:lstStyle/>
          <a:p>
            <a:pPr algn="ctr" eaLnBrk="1" hangingPunct="1">
              <a:buFontTx/>
              <a:buNone/>
            </a:pPr>
            <a:r>
              <a:rPr lang="en-US" sz="2800" smtClean="0">
                <a:solidFill>
                  <a:srgbClr val="FF00FF"/>
                </a:solidFill>
              </a:rPr>
              <a:t>Mỗi tổ chia thành 2 nhóm </a:t>
            </a:r>
          </a:p>
          <a:p>
            <a:pPr algn="ctr" eaLnBrk="1" hangingPunct="1">
              <a:buFontTx/>
              <a:buNone/>
            </a:pPr>
            <a:r>
              <a:rPr lang="en-US" sz="2800" smtClean="0">
                <a:solidFill>
                  <a:srgbClr val="FF00FF"/>
                </a:solidFill>
              </a:rPr>
              <a:t>và cùng thảo luận chung 1 tình huống</a:t>
            </a:r>
          </a:p>
          <a:p>
            <a:pPr eaLnBrk="1" hangingPunct="1">
              <a:buFontTx/>
              <a:buNone/>
            </a:pPr>
            <a:endParaRPr lang="en-US" sz="2800" smtClean="0">
              <a:solidFill>
                <a:srgbClr val="66FF33"/>
              </a:solidFill>
            </a:endParaRPr>
          </a:p>
          <a:p>
            <a:pPr eaLnBrk="1" hangingPunct="1">
              <a:buFontTx/>
              <a:buNone/>
            </a:pPr>
            <a:r>
              <a:rPr lang="en-US" sz="2400" b="1" smtClean="0"/>
              <a:t>       -  Tổ 1 : Tình huống 1</a:t>
            </a:r>
          </a:p>
          <a:p>
            <a:pPr eaLnBrk="1" hangingPunct="1">
              <a:buFontTx/>
              <a:buNone/>
            </a:pPr>
            <a:endParaRPr lang="en-US" sz="2400" b="1" smtClean="0"/>
          </a:p>
          <a:p>
            <a:pPr eaLnBrk="1" hangingPunct="1">
              <a:buFontTx/>
              <a:buNone/>
            </a:pPr>
            <a:endParaRPr lang="en-US" sz="2400" b="1" smtClean="0"/>
          </a:p>
          <a:p>
            <a:pPr eaLnBrk="1" hangingPunct="1">
              <a:buFontTx/>
              <a:buNone/>
            </a:pPr>
            <a:r>
              <a:rPr lang="en-US" sz="2400" b="1" smtClean="0"/>
              <a:t>       -  Tổ 2 : Tình huống 2</a:t>
            </a:r>
          </a:p>
          <a:p>
            <a:pPr eaLnBrk="1" hangingPunct="1">
              <a:buFontTx/>
              <a:buNone/>
            </a:pPr>
            <a:endParaRPr lang="en-US" sz="2400" b="1" smtClean="0"/>
          </a:p>
          <a:p>
            <a:pPr eaLnBrk="1" hangingPunct="1">
              <a:buFontTx/>
              <a:buNone/>
            </a:pPr>
            <a:endParaRPr lang="en-US" sz="2400" b="1" smtClean="0"/>
          </a:p>
          <a:p>
            <a:pPr eaLnBrk="1" hangingPunct="1">
              <a:buFontTx/>
              <a:buNone/>
            </a:pPr>
            <a:r>
              <a:rPr lang="en-US" sz="2400" b="1" smtClean="0"/>
              <a:t>       -  Tổ 3 : Tình huống 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41986"/>
                                        </p:tgtEl>
                                        <p:attrNameLst>
                                          <p:attrName>style.visibility</p:attrName>
                                        </p:attrNameLst>
                                      </p:cBhvr>
                                      <p:to>
                                        <p:strVal val="visible"/>
                                      </p:to>
                                    </p:set>
                                    <p:anim calcmode="lin" valueType="num">
                                      <p:cBhvr>
                                        <p:cTn id="7" dur="500" decel="50000" fill="hold">
                                          <p:stCondLst>
                                            <p:cond delay="0"/>
                                          </p:stCondLst>
                                        </p:cTn>
                                        <p:tgtEl>
                                          <p:spTgt spid="4198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198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1986"/>
                                        </p:tgtEl>
                                        <p:attrNameLst>
                                          <p:attrName>ppt_w</p:attrName>
                                        </p:attrNameLst>
                                      </p:cBhvr>
                                      <p:tavLst>
                                        <p:tav tm="0">
                                          <p:val>
                                            <p:strVal val="#ppt_w*.05"/>
                                          </p:val>
                                        </p:tav>
                                        <p:tav tm="100000">
                                          <p:val>
                                            <p:strVal val="#ppt_w"/>
                                          </p:val>
                                        </p:tav>
                                      </p:tavLst>
                                    </p:anim>
                                    <p:anim calcmode="lin" valueType="num">
                                      <p:cBhvr>
                                        <p:cTn id="10" dur="1000" fill="hold"/>
                                        <p:tgtEl>
                                          <p:spTgt spid="4198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198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198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198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1986"/>
                                        </p:tgtEl>
                                      </p:cBhvr>
                                    </p:animEffect>
                                  </p:childTnLst>
                                </p:cTn>
                              </p:par>
                              <p:par>
                                <p:cTn id="15" presetID="6" presetClass="entr" presetSubtype="16" fill="hold" nodeType="withEffect">
                                  <p:stCondLst>
                                    <p:cond delay="0"/>
                                  </p:stCondLst>
                                  <p:childTnLst>
                                    <p:set>
                                      <p:cBhvr>
                                        <p:cTn id="16" dur="1" fill="hold">
                                          <p:stCondLst>
                                            <p:cond delay="0"/>
                                          </p:stCondLst>
                                        </p:cTn>
                                        <p:tgtEl>
                                          <p:spTgt spid="41987">
                                            <p:txEl>
                                              <p:pRg st="0" end="0"/>
                                            </p:txEl>
                                          </p:spTgt>
                                        </p:tgtEl>
                                        <p:attrNameLst>
                                          <p:attrName>style.visibility</p:attrName>
                                        </p:attrNameLst>
                                      </p:cBhvr>
                                      <p:to>
                                        <p:strVal val="visible"/>
                                      </p:to>
                                    </p:set>
                                    <p:animEffect transition="in" filter="circle(in)">
                                      <p:cBhvr>
                                        <p:cTn id="17" dur="2000"/>
                                        <p:tgtEl>
                                          <p:spTgt spid="41987">
                                            <p:txEl>
                                              <p:pRg st="0" end="0"/>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41987">
                                            <p:txEl>
                                              <p:pRg st="1" end="1"/>
                                            </p:txEl>
                                          </p:spTgt>
                                        </p:tgtEl>
                                        <p:attrNameLst>
                                          <p:attrName>style.visibility</p:attrName>
                                        </p:attrNameLst>
                                      </p:cBhvr>
                                      <p:to>
                                        <p:strVal val="visible"/>
                                      </p:to>
                                    </p:set>
                                    <p:animEffect transition="in" filter="circle(in)">
                                      <p:cBhvr>
                                        <p:cTn id="20" dur="2000"/>
                                        <p:tgtEl>
                                          <p:spTgt spid="41987">
                                            <p:txEl>
                                              <p:pRg st="1" end="1"/>
                                            </p:txEl>
                                          </p:spTgt>
                                        </p:tgtEl>
                                      </p:cBhvr>
                                    </p:animEffect>
                                  </p:childTnLst>
                                </p:cTn>
                              </p:par>
                              <p:par>
                                <p:cTn id="21" presetID="5" presetClass="entr" presetSubtype="10" fill="hold" nodeType="withEffect">
                                  <p:stCondLst>
                                    <p:cond delay="0"/>
                                  </p:stCondLst>
                                  <p:childTnLst>
                                    <p:set>
                                      <p:cBhvr>
                                        <p:cTn id="22" dur="1" fill="hold">
                                          <p:stCondLst>
                                            <p:cond delay="0"/>
                                          </p:stCondLst>
                                        </p:cTn>
                                        <p:tgtEl>
                                          <p:spTgt spid="41987">
                                            <p:txEl>
                                              <p:pRg st="3" end="3"/>
                                            </p:txEl>
                                          </p:spTgt>
                                        </p:tgtEl>
                                        <p:attrNameLst>
                                          <p:attrName>style.visibility</p:attrName>
                                        </p:attrNameLst>
                                      </p:cBhvr>
                                      <p:to>
                                        <p:strVal val="visible"/>
                                      </p:to>
                                    </p:set>
                                    <p:animEffect transition="in" filter="checkerboard(across)">
                                      <p:cBhvr>
                                        <p:cTn id="23" dur="500"/>
                                        <p:tgtEl>
                                          <p:spTgt spid="41987">
                                            <p:txEl>
                                              <p:pRg st="3" end="3"/>
                                            </p:txEl>
                                          </p:spTgt>
                                        </p:tgtEl>
                                      </p:cBhvr>
                                    </p:animEffect>
                                  </p:childTnLst>
                                </p:cTn>
                              </p:par>
                              <p:par>
                                <p:cTn id="24" presetID="5" presetClass="entr" presetSubtype="10" fill="hold" nodeType="withEffect">
                                  <p:stCondLst>
                                    <p:cond delay="0"/>
                                  </p:stCondLst>
                                  <p:childTnLst>
                                    <p:set>
                                      <p:cBhvr>
                                        <p:cTn id="25" dur="1" fill="hold">
                                          <p:stCondLst>
                                            <p:cond delay="0"/>
                                          </p:stCondLst>
                                        </p:cTn>
                                        <p:tgtEl>
                                          <p:spTgt spid="41987">
                                            <p:txEl>
                                              <p:pRg st="6" end="6"/>
                                            </p:txEl>
                                          </p:spTgt>
                                        </p:tgtEl>
                                        <p:attrNameLst>
                                          <p:attrName>style.visibility</p:attrName>
                                        </p:attrNameLst>
                                      </p:cBhvr>
                                      <p:to>
                                        <p:strVal val="visible"/>
                                      </p:to>
                                    </p:set>
                                    <p:animEffect transition="in" filter="checkerboard(across)">
                                      <p:cBhvr>
                                        <p:cTn id="26" dur="500"/>
                                        <p:tgtEl>
                                          <p:spTgt spid="41987">
                                            <p:txEl>
                                              <p:pRg st="6" end="6"/>
                                            </p:txEl>
                                          </p:spTgt>
                                        </p:tgtEl>
                                      </p:cBhvr>
                                    </p:animEffect>
                                  </p:childTnLst>
                                </p:cTn>
                              </p:par>
                              <p:par>
                                <p:cTn id="27" presetID="5" presetClass="entr" presetSubtype="10" fill="hold" nodeType="withEffect">
                                  <p:stCondLst>
                                    <p:cond delay="0"/>
                                  </p:stCondLst>
                                  <p:childTnLst>
                                    <p:set>
                                      <p:cBhvr>
                                        <p:cTn id="28" dur="1" fill="hold">
                                          <p:stCondLst>
                                            <p:cond delay="0"/>
                                          </p:stCondLst>
                                        </p:cTn>
                                        <p:tgtEl>
                                          <p:spTgt spid="41987">
                                            <p:txEl>
                                              <p:pRg st="9" end="9"/>
                                            </p:txEl>
                                          </p:spTgt>
                                        </p:tgtEl>
                                        <p:attrNameLst>
                                          <p:attrName>style.visibility</p:attrName>
                                        </p:attrNameLst>
                                      </p:cBhvr>
                                      <p:to>
                                        <p:strVal val="visible"/>
                                      </p:to>
                                    </p:set>
                                    <p:animEffect transition="in" filter="checkerboard(across)">
                                      <p:cBhvr>
                                        <p:cTn id="29" dur="500"/>
                                        <p:tgtEl>
                                          <p:spTgt spid="4198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277813"/>
            <a:ext cx="8229600" cy="1093787"/>
          </a:xfrm>
        </p:spPr>
        <p:txBody>
          <a:bodyPr/>
          <a:lstStyle/>
          <a:p>
            <a:pPr eaLnBrk="1" hangingPunct="1"/>
            <a:r>
              <a:rPr lang="en-US" sz="4400" b="1" smtClean="0">
                <a:latin typeface="Arial" charset="0"/>
              </a:rPr>
              <a:t>Tình huống 1</a:t>
            </a:r>
          </a:p>
        </p:txBody>
      </p:sp>
      <p:sp>
        <p:nvSpPr>
          <p:cNvPr id="46083" name="Rectangle 3"/>
          <p:cNvSpPr>
            <a:spLocks noGrp="1" noChangeArrowheads="1"/>
          </p:cNvSpPr>
          <p:nvPr>
            <p:ph type="body" idx="1"/>
          </p:nvPr>
        </p:nvSpPr>
        <p:spPr>
          <a:xfrm>
            <a:off x="304800" y="1447800"/>
            <a:ext cx="8534400" cy="4678363"/>
          </a:xfrm>
        </p:spPr>
        <p:txBody>
          <a:bodyPr/>
          <a:lstStyle/>
          <a:p>
            <a:pPr eaLnBrk="1" hangingPunct="1">
              <a:buFont typeface="Wingdings" pitchFamily="2" charset="2"/>
              <a:buNone/>
            </a:pPr>
            <a:r>
              <a:rPr lang="en-US" sz="2000" smtClean="0"/>
              <a:t>    </a:t>
            </a:r>
          </a:p>
          <a:p>
            <a:pPr eaLnBrk="1" hangingPunct="1">
              <a:buFont typeface="Wingdings" pitchFamily="2" charset="2"/>
              <a:buNone/>
            </a:pPr>
            <a:endParaRPr lang="en-US" sz="2000" smtClean="0"/>
          </a:p>
          <a:p>
            <a:pPr eaLnBrk="1" hangingPunct="1">
              <a:buFont typeface="Wingdings" pitchFamily="2" charset="2"/>
              <a:buNone/>
            </a:pPr>
            <a:r>
              <a:rPr lang="en-US" sz="2000" smtClean="0"/>
              <a:t>    </a:t>
            </a:r>
          </a:p>
          <a:p>
            <a:pPr eaLnBrk="1" hangingPunct="1">
              <a:buFont typeface="Wingdings" pitchFamily="2" charset="2"/>
              <a:buNone/>
            </a:pPr>
            <a:endParaRPr lang="en-US" sz="2000" smtClean="0"/>
          </a:p>
          <a:p>
            <a:pPr eaLnBrk="1" hangingPunct="1">
              <a:buFont typeface="Wingdings" pitchFamily="2" charset="2"/>
              <a:buNone/>
            </a:pPr>
            <a:endParaRPr lang="en-US" sz="2000" smtClean="0"/>
          </a:p>
          <a:p>
            <a:pPr eaLnBrk="1" hangingPunct="1">
              <a:buFont typeface="Wingdings" pitchFamily="2" charset="2"/>
              <a:buNone/>
            </a:pPr>
            <a:endParaRPr lang="en-US" sz="2000" smtClean="0"/>
          </a:p>
          <a:p>
            <a:pPr eaLnBrk="1" hangingPunct="1">
              <a:buFont typeface="Wingdings" pitchFamily="2" charset="2"/>
              <a:buNone/>
            </a:pPr>
            <a:endParaRPr lang="en-US" sz="2000" smtClean="0"/>
          </a:p>
          <a:p>
            <a:pPr eaLnBrk="1" hangingPunct="1">
              <a:buFont typeface="Wingdings" pitchFamily="2" charset="2"/>
              <a:buNone/>
            </a:pPr>
            <a:r>
              <a:rPr lang="en-US" sz="2000" smtClean="0"/>
              <a:t>    </a:t>
            </a:r>
          </a:p>
          <a:p>
            <a:pPr eaLnBrk="1" hangingPunct="1">
              <a:buFont typeface="Wingdings" pitchFamily="2" charset="2"/>
              <a:buNone/>
            </a:pPr>
            <a:r>
              <a:rPr lang="en-US" sz="2000" smtClean="0"/>
              <a:t>    </a:t>
            </a:r>
          </a:p>
          <a:p>
            <a:pPr eaLnBrk="1" hangingPunct="1">
              <a:buFont typeface="Wingdings" pitchFamily="2" charset="2"/>
              <a:buNone/>
            </a:pPr>
            <a:r>
              <a:rPr lang="en-US" sz="2000" b="1" u="sng" smtClean="0"/>
              <a:t>Nhiệm vụ</a:t>
            </a:r>
            <a:r>
              <a:rPr lang="en-US" sz="2000" smtClean="0"/>
              <a:t> : Bạn hãy thử </a:t>
            </a:r>
            <a:r>
              <a:rPr lang="vi-VN" sz="2000" smtClean="0"/>
              <a:t>đ</a:t>
            </a:r>
            <a:r>
              <a:rPr lang="en-US" sz="2000" smtClean="0"/>
              <a:t>óng vai Tùng và các anh lớn h</a:t>
            </a:r>
            <a:r>
              <a:rPr lang="vi-VN" sz="2000" smtClean="0"/>
              <a:t>ơ</a:t>
            </a:r>
            <a:r>
              <a:rPr lang="en-US" sz="2000" smtClean="0"/>
              <a:t>n </a:t>
            </a:r>
            <a:r>
              <a:rPr lang="vi-VN" sz="2000" smtClean="0"/>
              <a:t>đ</a:t>
            </a:r>
            <a:r>
              <a:rPr lang="en-US" sz="2000" smtClean="0"/>
              <a:t>ể </a:t>
            </a:r>
            <a:r>
              <a:rPr lang="vi-VN" sz="2000" smtClean="0"/>
              <a:t>đư</a:t>
            </a:r>
            <a:r>
              <a:rPr lang="en-US" sz="2000" smtClean="0"/>
              <a:t>a ra lời mời uống r</a:t>
            </a:r>
            <a:r>
              <a:rPr lang="vi-VN" sz="2000" smtClean="0"/>
              <a:t>ư</a:t>
            </a:r>
            <a:r>
              <a:rPr lang="en-US" sz="2000" smtClean="0"/>
              <a:t>ợu (bia) và lời từ chối c</a:t>
            </a:r>
            <a:r>
              <a:rPr lang="vi-VN" sz="2000" smtClean="0"/>
              <a:t>ươ</a:t>
            </a:r>
            <a:r>
              <a:rPr lang="en-US" sz="2000" smtClean="0"/>
              <a:t>ng quyết nhé.</a:t>
            </a:r>
          </a:p>
        </p:txBody>
      </p:sp>
      <p:pic>
        <p:nvPicPr>
          <p:cNvPr id="46084" name="Picture 4" descr="1"/>
          <p:cNvPicPr>
            <a:picLocks noChangeAspect="1" noChangeArrowheads="1"/>
          </p:cNvPicPr>
          <p:nvPr/>
        </p:nvPicPr>
        <p:blipFill>
          <a:blip r:embed="rId2"/>
          <a:srcRect/>
          <a:stretch>
            <a:fillRect/>
          </a:stretch>
        </p:blipFill>
        <p:spPr bwMode="auto">
          <a:xfrm>
            <a:off x="4038600" y="685800"/>
            <a:ext cx="4897438" cy="3962400"/>
          </a:xfrm>
          <a:prstGeom prst="rect">
            <a:avLst/>
          </a:prstGeom>
          <a:noFill/>
          <a:ln w="9525">
            <a:noFill/>
            <a:miter lim="800000"/>
            <a:headEnd/>
            <a:tailEnd/>
          </a:ln>
        </p:spPr>
      </p:pic>
      <p:sp>
        <p:nvSpPr>
          <p:cNvPr id="46085" name="Text Box 5"/>
          <p:cNvSpPr txBox="1">
            <a:spLocks noChangeArrowheads="1"/>
          </p:cNvSpPr>
          <p:nvPr/>
        </p:nvSpPr>
        <p:spPr bwMode="auto">
          <a:xfrm>
            <a:off x="533400" y="990600"/>
            <a:ext cx="3657600" cy="1784350"/>
          </a:xfrm>
          <a:prstGeom prst="rect">
            <a:avLst/>
          </a:prstGeom>
          <a:noFill/>
          <a:ln w="9525">
            <a:noFill/>
            <a:miter lim="800000"/>
            <a:headEnd/>
            <a:tailEnd/>
          </a:ln>
        </p:spPr>
        <p:txBody>
          <a:bodyPr>
            <a:spAutoFit/>
          </a:bodyPr>
          <a:lstStyle/>
          <a:p>
            <a:pPr>
              <a:spcBef>
                <a:spcPct val="50000"/>
              </a:spcBef>
            </a:pPr>
            <a:endParaRPr lang="en-US" sz="2000">
              <a:latin typeface="Arial" charset="0"/>
            </a:endParaRPr>
          </a:p>
          <a:p>
            <a:pPr>
              <a:spcBef>
                <a:spcPct val="50000"/>
              </a:spcBef>
            </a:pPr>
            <a:r>
              <a:rPr lang="en-US" sz="2000">
                <a:latin typeface="Arial" charset="0"/>
              </a:rPr>
              <a:t>Trong 1 buổi liên hoan, Tùng ngồi cùng mâm với mấy anh lớn tuổi và bị ép uống r</a:t>
            </a:r>
            <a:r>
              <a:rPr lang="vi-VN" sz="2000">
                <a:latin typeface="Arial" charset="0"/>
              </a:rPr>
              <a:t>ư</a:t>
            </a:r>
            <a:r>
              <a:rPr lang="en-US" sz="2000">
                <a:latin typeface="Arial" charset="0"/>
              </a:rPr>
              <a:t>ợu. Tùng </a:t>
            </a:r>
            <a:r>
              <a:rPr lang="vi-VN" sz="2000">
                <a:latin typeface="Arial" charset="0"/>
              </a:rPr>
              <a:t>đ</a:t>
            </a:r>
            <a:r>
              <a:rPr lang="en-US" sz="2000">
                <a:latin typeface="Arial" charset="0"/>
              </a:rPr>
              <a:t>ang cố gắng từ chối.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46082"/>
                                        </p:tgtEl>
                                        <p:attrNameLst>
                                          <p:attrName>style.visibility</p:attrName>
                                        </p:attrNameLst>
                                      </p:cBhvr>
                                      <p:to>
                                        <p:strVal val="visible"/>
                                      </p:to>
                                    </p:set>
                                    <p:anim calcmode="lin" valueType="num">
                                      <p:cBhvr>
                                        <p:cTn id="7" dur="500" fill="hold"/>
                                        <p:tgtEl>
                                          <p:spTgt spid="46082"/>
                                        </p:tgtEl>
                                        <p:attrNameLst>
                                          <p:attrName>ppt_w</p:attrName>
                                        </p:attrNameLst>
                                      </p:cBhvr>
                                      <p:tavLst>
                                        <p:tav tm="0">
                                          <p:val>
                                            <p:fltVal val="0"/>
                                          </p:val>
                                        </p:tav>
                                        <p:tav tm="100000">
                                          <p:val>
                                            <p:strVal val="#ppt_w"/>
                                          </p:val>
                                        </p:tav>
                                      </p:tavLst>
                                    </p:anim>
                                    <p:anim calcmode="lin" valueType="num">
                                      <p:cBhvr>
                                        <p:cTn id="8" dur="500" fill="hold"/>
                                        <p:tgtEl>
                                          <p:spTgt spid="46082"/>
                                        </p:tgtEl>
                                        <p:attrNameLst>
                                          <p:attrName>ppt_h</p:attrName>
                                        </p:attrNameLst>
                                      </p:cBhvr>
                                      <p:tavLst>
                                        <p:tav tm="0">
                                          <p:val>
                                            <p:strVal val="#ppt_h"/>
                                          </p:val>
                                        </p:tav>
                                        <p:tav tm="100000">
                                          <p:val>
                                            <p:strVal val="#ppt_h"/>
                                          </p:val>
                                        </p:tav>
                                      </p:tavLst>
                                    </p:anim>
                                  </p:childTnLst>
                                </p:cTn>
                              </p:par>
                              <p:par>
                                <p:cTn id="9" presetID="26" presetClass="entr" presetSubtype="0" fill="hold" grpId="0" nodeType="withEffect">
                                  <p:stCondLst>
                                    <p:cond delay="0"/>
                                  </p:stCondLst>
                                  <p:childTnLst>
                                    <p:set>
                                      <p:cBhvr>
                                        <p:cTn id="10" dur="1" fill="hold">
                                          <p:stCondLst>
                                            <p:cond delay="0"/>
                                          </p:stCondLst>
                                        </p:cTn>
                                        <p:tgtEl>
                                          <p:spTgt spid="46085"/>
                                        </p:tgtEl>
                                        <p:attrNameLst>
                                          <p:attrName>style.visibility</p:attrName>
                                        </p:attrNameLst>
                                      </p:cBhvr>
                                      <p:to>
                                        <p:strVal val="visible"/>
                                      </p:to>
                                    </p:set>
                                    <p:animEffect transition="in" filter="wipe(down)">
                                      <p:cBhvr>
                                        <p:cTn id="11" dur="580">
                                          <p:stCondLst>
                                            <p:cond delay="0"/>
                                          </p:stCondLst>
                                        </p:cTn>
                                        <p:tgtEl>
                                          <p:spTgt spid="46085"/>
                                        </p:tgtEl>
                                      </p:cBhvr>
                                    </p:animEffect>
                                    <p:anim calcmode="lin" valueType="num">
                                      <p:cBhvr>
                                        <p:cTn id="12" dur="1822" tmFilter="0,0; 0.14,0.36; 0.43,0.73; 0.71,0.91; 1.0,1.0">
                                          <p:stCondLst>
                                            <p:cond delay="0"/>
                                          </p:stCondLst>
                                        </p:cTn>
                                        <p:tgtEl>
                                          <p:spTgt spid="46085"/>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6085"/>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6085"/>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6085"/>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6085"/>
                                        </p:tgtEl>
                                        <p:attrNameLst>
                                          <p:attrName>ppt_y</p:attrName>
                                        </p:attrNameLst>
                                      </p:cBhvr>
                                      <p:tavLst>
                                        <p:tav tm="0" fmla="#ppt_y-sin(pi*$)/81">
                                          <p:val>
                                            <p:fltVal val="0"/>
                                          </p:val>
                                        </p:tav>
                                        <p:tav tm="100000">
                                          <p:val>
                                            <p:fltVal val="1"/>
                                          </p:val>
                                        </p:tav>
                                      </p:tavLst>
                                    </p:anim>
                                    <p:animScale>
                                      <p:cBhvr>
                                        <p:cTn id="17" dur="26">
                                          <p:stCondLst>
                                            <p:cond delay="650"/>
                                          </p:stCondLst>
                                        </p:cTn>
                                        <p:tgtEl>
                                          <p:spTgt spid="46085"/>
                                        </p:tgtEl>
                                      </p:cBhvr>
                                      <p:to x="100000" y="60000"/>
                                    </p:animScale>
                                    <p:animScale>
                                      <p:cBhvr>
                                        <p:cTn id="18" dur="166" decel="50000">
                                          <p:stCondLst>
                                            <p:cond delay="676"/>
                                          </p:stCondLst>
                                        </p:cTn>
                                        <p:tgtEl>
                                          <p:spTgt spid="46085"/>
                                        </p:tgtEl>
                                      </p:cBhvr>
                                      <p:to x="100000" y="100000"/>
                                    </p:animScale>
                                    <p:animScale>
                                      <p:cBhvr>
                                        <p:cTn id="19" dur="26">
                                          <p:stCondLst>
                                            <p:cond delay="1312"/>
                                          </p:stCondLst>
                                        </p:cTn>
                                        <p:tgtEl>
                                          <p:spTgt spid="46085"/>
                                        </p:tgtEl>
                                      </p:cBhvr>
                                      <p:to x="100000" y="80000"/>
                                    </p:animScale>
                                    <p:animScale>
                                      <p:cBhvr>
                                        <p:cTn id="20" dur="166" decel="50000">
                                          <p:stCondLst>
                                            <p:cond delay="1338"/>
                                          </p:stCondLst>
                                        </p:cTn>
                                        <p:tgtEl>
                                          <p:spTgt spid="46085"/>
                                        </p:tgtEl>
                                      </p:cBhvr>
                                      <p:to x="100000" y="100000"/>
                                    </p:animScale>
                                    <p:animScale>
                                      <p:cBhvr>
                                        <p:cTn id="21" dur="26">
                                          <p:stCondLst>
                                            <p:cond delay="1642"/>
                                          </p:stCondLst>
                                        </p:cTn>
                                        <p:tgtEl>
                                          <p:spTgt spid="46085"/>
                                        </p:tgtEl>
                                      </p:cBhvr>
                                      <p:to x="100000" y="90000"/>
                                    </p:animScale>
                                    <p:animScale>
                                      <p:cBhvr>
                                        <p:cTn id="22" dur="166" decel="50000">
                                          <p:stCondLst>
                                            <p:cond delay="1668"/>
                                          </p:stCondLst>
                                        </p:cTn>
                                        <p:tgtEl>
                                          <p:spTgt spid="46085"/>
                                        </p:tgtEl>
                                      </p:cBhvr>
                                      <p:to x="100000" y="100000"/>
                                    </p:animScale>
                                    <p:animScale>
                                      <p:cBhvr>
                                        <p:cTn id="23" dur="26">
                                          <p:stCondLst>
                                            <p:cond delay="1808"/>
                                          </p:stCondLst>
                                        </p:cTn>
                                        <p:tgtEl>
                                          <p:spTgt spid="46085"/>
                                        </p:tgtEl>
                                      </p:cBhvr>
                                      <p:to x="100000" y="95000"/>
                                    </p:animScale>
                                    <p:animScale>
                                      <p:cBhvr>
                                        <p:cTn id="24" dur="166" decel="50000">
                                          <p:stCondLst>
                                            <p:cond delay="1834"/>
                                          </p:stCondLst>
                                        </p:cTn>
                                        <p:tgtEl>
                                          <p:spTgt spid="46085"/>
                                        </p:tgtEl>
                                      </p:cBhvr>
                                      <p:to x="100000" y="100000"/>
                                    </p:animScale>
                                  </p:childTnLst>
                                </p:cTn>
                              </p:par>
                              <p:par>
                                <p:cTn id="25" presetID="15" presetClass="entr" presetSubtype="0" fill="hold" nodeType="withEffect">
                                  <p:stCondLst>
                                    <p:cond delay="0"/>
                                  </p:stCondLst>
                                  <p:childTnLst>
                                    <p:set>
                                      <p:cBhvr>
                                        <p:cTn id="26" dur="1" fill="hold">
                                          <p:stCondLst>
                                            <p:cond delay="0"/>
                                          </p:stCondLst>
                                        </p:cTn>
                                        <p:tgtEl>
                                          <p:spTgt spid="46083">
                                            <p:txEl>
                                              <p:pRg st="9" end="9"/>
                                            </p:txEl>
                                          </p:spTgt>
                                        </p:tgtEl>
                                        <p:attrNameLst>
                                          <p:attrName>style.visibility</p:attrName>
                                        </p:attrNameLst>
                                      </p:cBhvr>
                                      <p:to>
                                        <p:strVal val="visible"/>
                                      </p:to>
                                    </p:set>
                                    <p:anim calcmode="lin" valueType="num">
                                      <p:cBhvr>
                                        <p:cTn id="27" dur="1000" fill="hold"/>
                                        <p:tgtEl>
                                          <p:spTgt spid="46083">
                                            <p:txEl>
                                              <p:pRg st="9" end="9"/>
                                            </p:txEl>
                                          </p:spTgt>
                                        </p:tgtEl>
                                        <p:attrNameLst>
                                          <p:attrName>ppt_w</p:attrName>
                                        </p:attrNameLst>
                                      </p:cBhvr>
                                      <p:tavLst>
                                        <p:tav tm="0">
                                          <p:val>
                                            <p:fltVal val="0"/>
                                          </p:val>
                                        </p:tav>
                                        <p:tav tm="100000">
                                          <p:val>
                                            <p:strVal val="#ppt_w"/>
                                          </p:val>
                                        </p:tav>
                                      </p:tavLst>
                                    </p:anim>
                                    <p:anim calcmode="lin" valueType="num">
                                      <p:cBhvr>
                                        <p:cTn id="28" dur="1000" fill="hold"/>
                                        <p:tgtEl>
                                          <p:spTgt spid="46083">
                                            <p:txEl>
                                              <p:pRg st="9" end="9"/>
                                            </p:txEl>
                                          </p:spTgt>
                                        </p:tgtEl>
                                        <p:attrNameLst>
                                          <p:attrName>ppt_h</p:attrName>
                                        </p:attrNameLst>
                                      </p:cBhvr>
                                      <p:tavLst>
                                        <p:tav tm="0">
                                          <p:val>
                                            <p:fltVal val="0"/>
                                          </p:val>
                                        </p:tav>
                                        <p:tav tm="100000">
                                          <p:val>
                                            <p:strVal val="#ppt_h"/>
                                          </p:val>
                                        </p:tav>
                                      </p:tavLst>
                                    </p:anim>
                                    <p:anim calcmode="lin" valueType="num">
                                      <p:cBhvr>
                                        <p:cTn id="29" dur="1000" fill="hold"/>
                                        <p:tgtEl>
                                          <p:spTgt spid="46083">
                                            <p:txEl>
                                              <p:pRg st="9" end="9"/>
                                            </p:txEl>
                                          </p:spTgt>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46083">
                                            <p:txEl>
                                              <p:pRg st="9" end="9"/>
                                            </p:txEl>
                                          </p:spTgt>
                                        </p:tgtEl>
                                        <p:attrNameLst>
                                          <p:attrName>ppt_y</p:attrName>
                                        </p:attrNameLst>
                                      </p:cBhvr>
                                      <p:tavLst>
                                        <p:tav tm="0" fmla="#ppt_y+(sin(-2*pi*(1-$))*-#ppt_x+cos(-2*pi*(1-$))*(1-#ppt_y))*(1-$)">
                                          <p:val>
                                            <p:fltVal val="0"/>
                                          </p:val>
                                        </p:tav>
                                        <p:tav tm="100000">
                                          <p:val>
                                            <p:fltVal val="1"/>
                                          </p:val>
                                        </p:tav>
                                      </p:tavLst>
                                    </p:anim>
                                  </p:childTnLst>
                                </p:cTn>
                              </p:par>
                              <p:par>
                                <p:cTn id="31" presetID="37" presetClass="entr" presetSubtype="0" fill="hold" nodeType="withEffect">
                                  <p:stCondLst>
                                    <p:cond delay="0"/>
                                  </p:stCondLst>
                                  <p:childTnLst>
                                    <p:set>
                                      <p:cBhvr>
                                        <p:cTn id="32" dur="1" fill="hold">
                                          <p:stCondLst>
                                            <p:cond delay="0"/>
                                          </p:stCondLst>
                                        </p:cTn>
                                        <p:tgtEl>
                                          <p:spTgt spid="46084"/>
                                        </p:tgtEl>
                                        <p:attrNameLst>
                                          <p:attrName>style.visibility</p:attrName>
                                        </p:attrNameLst>
                                      </p:cBhvr>
                                      <p:to>
                                        <p:strVal val="visible"/>
                                      </p:to>
                                    </p:set>
                                    <p:animEffect transition="in" filter="fade">
                                      <p:cBhvr>
                                        <p:cTn id="33" dur="1000"/>
                                        <p:tgtEl>
                                          <p:spTgt spid="46084"/>
                                        </p:tgtEl>
                                      </p:cBhvr>
                                    </p:animEffect>
                                    <p:anim calcmode="lin" valueType="num">
                                      <p:cBhvr>
                                        <p:cTn id="34" dur="1000" fill="hold"/>
                                        <p:tgtEl>
                                          <p:spTgt spid="46084"/>
                                        </p:tgtEl>
                                        <p:attrNameLst>
                                          <p:attrName>ppt_x</p:attrName>
                                        </p:attrNameLst>
                                      </p:cBhvr>
                                      <p:tavLst>
                                        <p:tav tm="0">
                                          <p:val>
                                            <p:strVal val="#ppt_x"/>
                                          </p:val>
                                        </p:tav>
                                        <p:tav tm="100000">
                                          <p:val>
                                            <p:strVal val="#ppt_x"/>
                                          </p:val>
                                        </p:tav>
                                      </p:tavLst>
                                    </p:anim>
                                    <p:anim calcmode="lin" valueType="num">
                                      <p:cBhvr>
                                        <p:cTn id="35" dur="900" decel="100000" fill="hold"/>
                                        <p:tgtEl>
                                          <p:spTgt spid="46084"/>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4608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P spid="4608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b="1" smtClean="0">
                <a:latin typeface="Arial" charset="0"/>
              </a:rPr>
              <a:t>Tình huống 2</a:t>
            </a:r>
            <a:r>
              <a:rPr lang="en-US" sz="4000" b="1" smtClean="0">
                <a:latin typeface="Arial" charset="0"/>
              </a:rPr>
              <a:t>	</a:t>
            </a:r>
            <a:r>
              <a:rPr lang="en-US" sz="2400" smtClean="0">
                <a:latin typeface="Arial" charset="0"/>
              </a:rPr>
              <a:t>	</a:t>
            </a:r>
          </a:p>
        </p:txBody>
      </p:sp>
      <p:sp>
        <p:nvSpPr>
          <p:cNvPr id="51203" name="Rectangle 3"/>
          <p:cNvSpPr>
            <a:spLocks noGrp="1" noChangeArrowheads="1"/>
          </p:cNvSpPr>
          <p:nvPr>
            <p:ph type="body" idx="1"/>
          </p:nvPr>
        </p:nvSpPr>
        <p:spPr>
          <a:xfrm>
            <a:off x="457200" y="1600200"/>
            <a:ext cx="8229600" cy="4876800"/>
          </a:xfrm>
        </p:spPr>
        <p:txBody>
          <a:bodyPr/>
          <a:lstStyle/>
          <a:p>
            <a:pPr eaLnBrk="1" hangingPunct="1">
              <a:buFont typeface="Wingdings" pitchFamily="2" charset="2"/>
              <a:buNone/>
            </a:pPr>
            <a:r>
              <a:rPr lang="en-US" sz="2400" smtClean="0"/>
              <a:t>    </a:t>
            </a:r>
          </a:p>
          <a:p>
            <a:pPr eaLnBrk="1" hangingPunct="1">
              <a:buFont typeface="Wingdings" pitchFamily="2" charset="2"/>
              <a:buNone/>
            </a:pPr>
            <a:endParaRPr lang="en-US" sz="2400" smtClean="0"/>
          </a:p>
          <a:p>
            <a:pPr eaLnBrk="1" hangingPunct="1">
              <a:buFont typeface="Wingdings" pitchFamily="2" charset="2"/>
              <a:buNone/>
            </a:pPr>
            <a:endParaRPr lang="en-US" sz="2400" smtClean="0"/>
          </a:p>
          <a:p>
            <a:pPr eaLnBrk="1" hangingPunct="1">
              <a:buFont typeface="Wingdings" pitchFamily="2" charset="2"/>
              <a:buNone/>
            </a:pPr>
            <a:r>
              <a:rPr lang="en-US" sz="2400" smtClean="0"/>
              <a:t>     </a:t>
            </a:r>
          </a:p>
          <a:p>
            <a:pPr eaLnBrk="1" hangingPunct="1">
              <a:buFont typeface="Wingdings" pitchFamily="2" charset="2"/>
              <a:buNone/>
            </a:pPr>
            <a:endParaRPr lang="en-US" sz="2400" smtClean="0"/>
          </a:p>
          <a:p>
            <a:pPr eaLnBrk="1" hangingPunct="1">
              <a:buFont typeface="Wingdings" pitchFamily="2" charset="2"/>
              <a:buNone/>
            </a:pPr>
            <a:r>
              <a:rPr lang="en-US" sz="2400" smtClean="0"/>
              <a:t>     </a:t>
            </a:r>
          </a:p>
          <a:p>
            <a:pPr eaLnBrk="1" hangingPunct="1">
              <a:buFont typeface="Wingdings" pitchFamily="2" charset="2"/>
              <a:buNone/>
            </a:pPr>
            <a:r>
              <a:rPr lang="en-US" sz="2400" smtClean="0"/>
              <a:t>    </a:t>
            </a:r>
          </a:p>
          <a:p>
            <a:pPr eaLnBrk="1" hangingPunct="1">
              <a:buFont typeface="Wingdings" pitchFamily="2" charset="2"/>
              <a:buNone/>
            </a:pPr>
            <a:endParaRPr lang="en-US" sz="2400" smtClean="0"/>
          </a:p>
          <a:p>
            <a:pPr eaLnBrk="1" hangingPunct="1">
              <a:buFont typeface="Wingdings" pitchFamily="2" charset="2"/>
              <a:buNone/>
            </a:pPr>
            <a:r>
              <a:rPr lang="en-US" sz="2400" b="1" u="sng" smtClean="0"/>
              <a:t>Nhiệm vụ</a:t>
            </a:r>
            <a:r>
              <a:rPr lang="en-US" sz="2400" smtClean="0"/>
              <a:t>: Bạn hãy thử </a:t>
            </a:r>
            <a:r>
              <a:rPr lang="vi-VN" sz="2400" smtClean="0"/>
              <a:t>đ</a:t>
            </a:r>
            <a:r>
              <a:rPr lang="en-US" sz="2400" smtClean="0"/>
              <a:t>óng vai Minh và anh họ </a:t>
            </a:r>
            <a:r>
              <a:rPr lang="vi-VN" sz="2400" smtClean="0"/>
              <a:t>đ</a:t>
            </a:r>
            <a:r>
              <a:rPr lang="en-US" sz="2400" smtClean="0"/>
              <a:t>ể </a:t>
            </a:r>
            <a:r>
              <a:rPr lang="vi-VN" sz="2400" smtClean="0"/>
              <a:t>đư</a:t>
            </a:r>
            <a:r>
              <a:rPr lang="en-US" sz="2400" smtClean="0"/>
              <a:t>a ra lời mời hút thuốc lá và lời từ chối c</a:t>
            </a:r>
            <a:r>
              <a:rPr lang="vi-VN" sz="2400" smtClean="0"/>
              <a:t>ươ</a:t>
            </a:r>
            <a:r>
              <a:rPr lang="en-US" sz="2400" smtClean="0"/>
              <a:t>ng quyết nhé.</a:t>
            </a:r>
          </a:p>
        </p:txBody>
      </p:sp>
      <p:pic>
        <p:nvPicPr>
          <p:cNvPr id="51204" name="Picture 4" descr="2"/>
          <p:cNvPicPr>
            <a:picLocks noChangeAspect="1" noChangeArrowheads="1"/>
          </p:cNvPicPr>
          <p:nvPr/>
        </p:nvPicPr>
        <p:blipFill>
          <a:blip r:embed="rId2"/>
          <a:srcRect/>
          <a:stretch>
            <a:fillRect/>
          </a:stretch>
        </p:blipFill>
        <p:spPr bwMode="auto">
          <a:xfrm>
            <a:off x="4267200" y="381000"/>
            <a:ext cx="4876800" cy="4572000"/>
          </a:xfrm>
          <a:prstGeom prst="rect">
            <a:avLst/>
          </a:prstGeom>
          <a:noFill/>
          <a:ln w="9525">
            <a:noFill/>
            <a:miter lim="800000"/>
            <a:headEnd/>
            <a:tailEnd/>
          </a:ln>
        </p:spPr>
      </p:pic>
      <p:sp>
        <p:nvSpPr>
          <p:cNvPr id="51205" name="Text Box 5"/>
          <p:cNvSpPr txBox="1">
            <a:spLocks noChangeArrowheads="1"/>
          </p:cNvSpPr>
          <p:nvPr/>
        </p:nvSpPr>
        <p:spPr bwMode="auto">
          <a:xfrm>
            <a:off x="533400" y="914400"/>
            <a:ext cx="3886200" cy="4117975"/>
          </a:xfrm>
          <a:prstGeom prst="rect">
            <a:avLst/>
          </a:prstGeom>
          <a:noFill/>
          <a:ln w="9525">
            <a:noFill/>
            <a:miter lim="800000"/>
            <a:headEnd/>
            <a:tailEnd/>
          </a:ln>
        </p:spPr>
        <p:txBody>
          <a:bodyPr>
            <a:spAutoFit/>
          </a:bodyPr>
          <a:lstStyle/>
          <a:p>
            <a:pPr>
              <a:lnSpc>
                <a:spcPct val="90000"/>
              </a:lnSpc>
              <a:spcBef>
                <a:spcPct val="20000"/>
              </a:spcBef>
              <a:buClr>
                <a:schemeClr val="accent1"/>
              </a:buClr>
              <a:buSzPct val="65000"/>
              <a:buFont typeface="Wingdings" pitchFamily="2" charset="2"/>
              <a:buNone/>
            </a:pPr>
            <a:endParaRPr lang="en-US">
              <a:latin typeface="Arial" charset="0"/>
            </a:endParaRPr>
          </a:p>
          <a:p>
            <a:pPr>
              <a:lnSpc>
                <a:spcPct val="90000"/>
              </a:lnSpc>
              <a:spcBef>
                <a:spcPct val="20000"/>
              </a:spcBef>
              <a:buClr>
                <a:schemeClr val="accent1"/>
              </a:buClr>
              <a:buSzPct val="65000"/>
              <a:buFont typeface="Wingdings" pitchFamily="2" charset="2"/>
              <a:buNone/>
            </a:pPr>
            <a:endParaRPr lang="en-US">
              <a:latin typeface="Arial" charset="0"/>
            </a:endParaRPr>
          </a:p>
          <a:p>
            <a:pPr>
              <a:lnSpc>
                <a:spcPct val="90000"/>
              </a:lnSpc>
              <a:spcBef>
                <a:spcPct val="20000"/>
              </a:spcBef>
              <a:buClr>
                <a:schemeClr val="accent1"/>
              </a:buClr>
              <a:buSzPct val="65000"/>
              <a:buFont typeface="Wingdings" pitchFamily="2" charset="2"/>
              <a:buNone/>
            </a:pPr>
            <a:r>
              <a:rPr lang="en-US">
                <a:latin typeface="Arial" charset="0"/>
              </a:rPr>
              <a:t>Minh và anh họ </a:t>
            </a:r>
            <a:r>
              <a:rPr lang="vi-VN">
                <a:latin typeface="Arial" charset="0"/>
              </a:rPr>
              <a:t>đ</a:t>
            </a:r>
            <a:r>
              <a:rPr lang="en-US">
                <a:latin typeface="Arial" charset="0"/>
              </a:rPr>
              <a:t>i ch</a:t>
            </a:r>
            <a:r>
              <a:rPr lang="vi-VN">
                <a:latin typeface="Arial" charset="0"/>
              </a:rPr>
              <a:t>ơ</a:t>
            </a:r>
            <a:r>
              <a:rPr lang="en-US">
                <a:latin typeface="Arial" charset="0"/>
              </a:rPr>
              <a:t>i. Anh họ Minh nói rằng anh biết hút thuốc lá và rất thích vì khi hút thuốc lá có cảm giác phấn chấn, tỉnh táo. Anh rủ Minh hút thuốc cùng anh. Minh </a:t>
            </a:r>
            <a:r>
              <a:rPr lang="vi-VN">
                <a:latin typeface="Arial" charset="0"/>
              </a:rPr>
              <a:t>đ</a:t>
            </a:r>
            <a:r>
              <a:rPr lang="en-US">
                <a:latin typeface="Arial" charset="0"/>
              </a:rPr>
              <a:t>ang cố từ chối.</a:t>
            </a:r>
          </a:p>
          <a:p>
            <a:pPr>
              <a:spcBef>
                <a:spcPct val="50000"/>
              </a:spcBef>
            </a:pPr>
            <a:endParaRPr lang="en-US">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plus(in)">
                                      <p:cBhvr>
                                        <p:cTn id="7" dur="2000"/>
                                        <p:tgtEl>
                                          <p:spTgt spid="51202"/>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51205"/>
                                        </p:tgtEl>
                                        <p:attrNameLst>
                                          <p:attrName>style.visibility</p:attrName>
                                        </p:attrNameLst>
                                      </p:cBhvr>
                                      <p:to>
                                        <p:strVal val="visible"/>
                                      </p:to>
                                    </p:set>
                                    <p:animEffect transition="in" filter="wedge">
                                      <p:cBhvr>
                                        <p:cTn id="10" dur="2000"/>
                                        <p:tgtEl>
                                          <p:spTgt spid="51205"/>
                                        </p:tgtEl>
                                      </p:cBhvr>
                                    </p:animEffect>
                                  </p:childTnLst>
                                </p:cTn>
                              </p:par>
                              <p:par>
                                <p:cTn id="11" presetID="54" presetClass="entr" presetSubtype="0" accel="100000" fill="hold" nodeType="withEffect">
                                  <p:stCondLst>
                                    <p:cond delay="0"/>
                                  </p:stCondLst>
                                  <p:childTnLst>
                                    <p:set>
                                      <p:cBhvr>
                                        <p:cTn id="12" dur="1" fill="hold">
                                          <p:stCondLst>
                                            <p:cond delay="0"/>
                                          </p:stCondLst>
                                        </p:cTn>
                                        <p:tgtEl>
                                          <p:spTgt spid="51203">
                                            <p:txEl>
                                              <p:pRg st="8" end="8"/>
                                            </p:txEl>
                                          </p:spTgt>
                                        </p:tgtEl>
                                        <p:attrNameLst>
                                          <p:attrName>style.visibility</p:attrName>
                                        </p:attrNameLst>
                                      </p:cBhvr>
                                      <p:to>
                                        <p:strVal val="visible"/>
                                      </p:to>
                                    </p:set>
                                    <p:anim calcmode="lin" valueType="num">
                                      <p:cBhvr>
                                        <p:cTn id="13" dur="500" fill="hold"/>
                                        <p:tgtEl>
                                          <p:spTgt spid="51203">
                                            <p:txEl>
                                              <p:pRg st="8" end="8"/>
                                            </p:txEl>
                                          </p:spTgt>
                                        </p:tgtEl>
                                        <p:attrNameLst>
                                          <p:attrName>ppt_w</p:attrName>
                                        </p:attrNameLst>
                                      </p:cBhvr>
                                      <p:tavLst>
                                        <p:tav tm="0">
                                          <p:val>
                                            <p:strVal val="#ppt_w*0.05"/>
                                          </p:val>
                                        </p:tav>
                                        <p:tav tm="100000">
                                          <p:val>
                                            <p:strVal val="#ppt_w"/>
                                          </p:val>
                                        </p:tav>
                                      </p:tavLst>
                                    </p:anim>
                                    <p:anim calcmode="lin" valueType="num">
                                      <p:cBhvr>
                                        <p:cTn id="14" dur="500" fill="hold"/>
                                        <p:tgtEl>
                                          <p:spTgt spid="51203">
                                            <p:txEl>
                                              <p:pRg st="8" end="8"/>
                                            </p:txEl>
                                          </p:spTgt>
                                        </p:tgtEl>
                                        <p:attrNameLst>
                                          <p:attrName>ppt_h</p:attrName>
                                        </p:attrNameLst>
                                      </p:cBhvr>
                                      <p:tavLst>
                                        <p:tav tm="0">
                                          <p:val>
                                            <p:strVal val="#ppt_h"/>
                                          </p:val>
                                        </p:tav>
                                        <p:tav tm="100000">
                                          <p:val>
                                            <p:strVal val="#ppt_h"/>
                                          </p:val>
                                        </p:tav>
                                      </p:tavLst>
                                    </p:anim>
                                    <p:anim calcmode="lin" valueType="num">
                                      <p:cBhvr>
                                        <p:cTn id="15" dur="500" fill="hold"/>
                                        <p:tgtEl>
                                          <p:spTgt spid="51203">
                                            <p:txEl>
                                              <p:pRg st="8" end="8"/>
                                            </p:txEl>
                                          </p:spTgt>
                                        </p:tgtEl>
                                        <p:attrNameLst>
                                          <p:attrName>ppt_x</p:attrName>
                                        </p:attrNameLst>
                                      </p:cBhvr>
                                      <p:tavLst>
                                        <p:tav tm="0">
                                          <p:val>
                                            <p:strVal val="#ppt_x-.2"/>
                                          </p:val>
                                        </p:tav>
                                        <p:tav tm="100000">
                                          <p:val>
                                            <p:strVal val="#ppt_x"/>
                                          </p:val>
                                        </p:tav>
                                      </p:tavLst>
                                    </p:anim>
                                    <p:anim calcmode="lin" valueType="num">
                                      <p:cBhvr>
                                        <p:cTn id="16" dur="500" fill="hold"/>
                                        <p:tgtEl>
                                          <p:spTgt spid="51203">
                                            <p:txEl>
                                              <p:pRg st="8" end="8"/>
                                            </p:txEl>
                                          </p:spTgt>
                                        </p:tgtEl>
                                        <p:attrNameLst>
                                          <p:attrName>ppt_y</p:attrName>
                                        </p:attrNameLst>
                                      </p:cBhvr>
                                      <p:tavLst>
                                        <p:tav tm="0">
                                          <p:val>
                                            <p:strVal val="#ppt_y"/>
                                          </p:val>
                                        </p:tav>
                                        <p:tav tm="100000">
                                          <p:val>
                                            <p:strVal val="#ppt_y"/>
                                          </p:val>
                                        </p:tav>
                                      </p:tavLst>
                                    </p:anim>
                                    <p:animEffect transition="in" filter="fade">
                                      <p:cBhvr>
                                        <p:cTn id="17" dur="500"/>
                                        <p:tgtEl>
                                          <p:spTgt spid="51203">
                                            <p:txEl>
                                              <p:pRg st="8" end="8"/>
                                            </p:txEl>
                                          </p:spTgt>
                                        </p:tgtEl>
                                      </p:cBhvr>
                                    </p:animEffect>
                                  </p:childTnLst>
                                </p:cTn>
                              </p:par>
                              <p:par>
                                <p:cTn id="18" presetID="49" presetClass="entr" presetSubtype="0" decel="100000" fill="hold" nodeType="withEffect">
                                  <p:stCondLst>
                                    <p:cond delay="0"/>
                                  </p:stCondLst>
                                  <p:childTnLst>
                                    <p:set>
                                      <p:cBhvr>
                                        <p:cTn id="19" dur="1" fill="hold">
                                          <p:stCondLst>
                                            <p:cond delay="0"/>
                                          </p:stCondLst>
                                        </p:cTn>
                                        <p:tgtEl>
                                          <p:spTgt spid="51204"/>
                                        </p:tgtEl>
                                        <p:attrNameLst>
                                          <p:attrName>style.visibility</p:attrName>
                                        </p:attrNameLst>
                                      </p:cBhvr>
                                      <p:to>
                                        <p:strVal val="visible"/>
                                      </p:to>
                                    </p:set>
                                    <p:anim calcmode="lin" valueType="num">
                                      <p:cBhvr>
                                        <p:cTn id="20" dur="500" fill="hold"/>
                                        <p:tgtEl>
                                          <p:spTgt spid="51204"/>
                                        </p:tgtEl>
                                        <p:attrNameLst>
                                          <p:attrName>ppt_w</p:attrName>
                                        </p:attrNameLst>
                                      </p:cBhvr>
                                      <p:tavLst>
                                        <p:tav tm="0">
                                          <p:val>
                                            <p:fltVal val="0"/>
                                          </p:val>
                                        </p:tav>
                                        <p:tav tm="100000">
                                          <p:val>
                                            <p:strVal val="#ppt_w"/>
                                          </p:val>
                                        </p:tav>
                                      </p:tavLst>
                                    </p:anim>
                                    <p:anim calcmode="lin" valueType="num">
                                      <p:cBhvr>
                                        <p:cTn id="21" dur="500" fill="hold"/>
                                        <p:tgtEl>
                                          <p:spTgt spid="51204"/>
                                        </p:tgtEl>
                                        <p:attrNameLst>
                                          <p:attrName>ppt_h</p:attrName>
                                        </p:attrNameLst>
                                      </p:cBhvr>
                                      <p:tavLst>
                                        <p:tav tm="0">
                                          <p:val>
                                            <p:fltVal val="0"/>
                                          </p:val>
                                        </p:tav>
                                        <p:tav tm="100000">
                                          <p:val>
                                            <p:strVal val="#ppt_h"/>
                                          </p:val>
                                        </p:tav>
                                      </p:tavLst>
                                    </p:anim>
                                    <p:anim calcmode="lin" valueType="num">
                                      <p:cBhvr>
                                        <p:cTn id="22" dur="500" fill="hold"/>
                                        <p:tgtEl>
                                          <p:spTgt spid="51204"/>
                                        </p:tgtEl>
                                        <p:attrNameLst>
                                          <p:attrName>style.rotation</p:attrName>
                                        </p:attrNameLst>
                                      </p:cBhvr>
                                      <p:tavLst>
                                        <p:tav tm="0">
                                          <p:val>
                                            <p:fltVal val="360"/>
                                          </p:val>
                                        </p:tav>
                                        <p:tav tm="100000">
                                          <p:val>
                                            <p:fltVal val="0"/>
                                          </p:val>
                                        </p:tav>
                                      </p:tavLst>
                                    </p:anim>
                                    <p:animEffect transition="in" filter="fade">
                                      <p:cBhvr>
                                        <p:cTn id="23" dur="500"/>
                                        <p:tgtEl>
                                          <p:spTgt spid="51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P spid="5120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b="1" smtClean="0">
                <a:latin typeface="Arial" charset="0"/>
              </a:rPr>
              <a:t>Tình huống 3</a:t>
            </a:r>
          </a:p>
        </p:txBody>
      </p:sp>
      <p:sp>
        <p:nvSpPr>
          <p:cNvPr id="52227" name="Rectangle 3"/>
          <p:cNvSpPr>
            <a:spLocks noGrp="1" noChangeArrowheads="1"/>
          </p:cNvSpPr>
          <p:nvPr>
            <p:ph type="body" idx="1"/>
          </p:nvPr>
        </p:nvSpPr>
        <p:spPr/>
        <p:txBody>
          <a:bodyPr/>
          <a:lstStyle/>
          <a:p>
            <a:pPr eaLnBrk="1" hangingPunct="1">
              <a:buFont typeface="Wingdings" pitchFamily="2" charset="2"/>
              <a:buNone/>
            </a:pPr>
            <a:endParaRPr lang="en-US" sz="2400" smtClean="0"/>
          </a:p>
          <a:p>
            <a:pPr eaLnBrk="1" hangingPunct="1">
              <a:buFont typeface="Wingdings" pitchFamily="2" charset="2"/>
              <a:buNone/>
            </a:pPr>
            <a:endParaRPr lang="en-US" sz="2400" smtClean="0"/>
          </a:p>
          <a:p>
            <a:pPr eaLnBrk="1" hangingPunct="1">
              <a:buFont typeface="Wingdings" pitchFamily="2" charset="2"/>
              <a:buNone/>
            </a:pPr>
            <a:endParaRPr lang="en-US" sz="2400" smtClean="0"/>
          </a:p>
          <a:p>
            <a:pPr eaLnBrk="1" hangingPunct="1">
              <a:buFont typeface="Wingdings" pitchFamily="2" charset="2"/>
              <a:buNone/>
            </a:pPr>
            <a:endParaRPr lang="en-US" sz="2400" smtClean="0"/>
          </a:p>
          <a:p>
            <a:pPr eaLnBrk="1" hangingPunct="1">
              <a:buFont typeface="Wingdings" pitchFamily="2" charset="2"/>
              <a:buNone/>
            </a:pPr>
            <a:r>
              <a:rPr lang="en-US" sz="2400" smtClean="0"/>
              <a:t>     </a:t>
            </a:r>
          </a:p>
          <a:p>
            <a:pPr eaLnBrk="1" hangingPunct="1">
              <a:buFont typeface="Wingdings" pitchFamily="2" charset="2"/>
              <a:buNone/>
            </a:pPr>
            <a:r>
              <a:rPr lang="en-US" sz="2400" smtClean="0"/>
              <a:t>     </a:t>
            </a:r>
          </a:p>
          <a:p>
            <a:pPr eaLnBrk="1" hangingPunct="1">
              <a:buFont typeface="Wingdings" pitchFamily="2" charset="2"/>
              <a:buNone/>
            </a:pPr>
            <a:r>
              <a:rPr lang="en-US" sz="2400" smtClean="0"/>
              <a:t>     </a:t>
            </a:r>
          </a:p>
          <a:p>
            <a:pPr eaLnBrk="1" hangingPunct="1">
              <a:buFont typeface="Wingdings" pitchFamily="2" charset="2"/>
              <a:buNone/>
            </a:pPr>
            <a:endParaRPr lang="en-US" sz="2400" smtClean="0"/>
          </a:p>
          <a:p>
            <a:pPr eaLnBrk="1" hangingPunct="1">
              <a:buFont typeface="Wingdings" pitchFamily="2" charset="2"/>
              <a:buNone/>
            </a:pPr>
            <a:r>
              <a:rPr lang="en-US" sz="2400" b="1" u="sng" smtClean="0"/>
              <a:t>Nhiệm vụ</a:t>
            </a:r>
            <a:r>
              <a:rPr lang="en-US" sz="2400" smtClean="0"/>
              <a:t>: Bạn hãy </a:t>
            </a:r>
            <a:r>
              <a:rPr lang="vi-VN" sz="2400" smtClean="0"/>
              <a:t>đ</a:t>
            </a:r>
            <a:r>
              <a:rPr lang="en-US" sz="2400" smtClean="0"/>
              <a:t>óng thử vai Nam và nhóm thanh niên </a:t>
            </a:r>
            <a:r>
              <a:rPr lang="vi-VN" sz="2400" smtClean="0"/>
              <a:t>đ</a:t>
            </a:r>
            <a:r>
              <a:rPr lang="en-US" sz="2400" smtClean="0"/>
              <a:t>ể ép buộc Nam và lời từ chối c</a:t>
            </a:r>
            <a:r>
              <a:rPr lang="vi-VN" sz="2400" smtClean="0"/>
              <a:t>ươ</a:t>
            </a:r>
            <a:r>
              <a:rPr lang="en-US" sz="2400" smtClean="0"/>
              <a:t>ng quyết nhé.</a:t>
            </a:r>
          </a:p>
        </p:txBody>
      </p:sp>
      <p:pic>
        <p:nvPicPr>
          <p:cNvPr id="52228" name="Picture 4" descr="3"/>
          <p:cNvPicPr>
            <a:picLocks noChangeAspect="1" noChangeArrowheads="1"/>
          </p:cNvPicPr>
          <p:nvPr/>
        </p:nvPicPr>
        <p:blipFill>
          <a:blip r:embed="rId2"/>
          <a:srcRect/>
          <a:stretch>
            <a:fillRect/>
          </a:stretch>
        </p:blipFill>
        <p:spPr bwMode="auto">
          <a:xfrm>
            <a:off x="4495800" y="304800"/>
            <a:ext cx="4343400" cy="4800600"/>
          </a:xfrm>
          <a:prstGeom prst="rect">
            <a:avLst/>
          </a:prstGeom>
          <a:noFill/>
          <a:ln w="9525">
            <a:noFill/>
            <a:miter lim="800000"/>
            <a:headEnd/>
            <a:tailEnd/>
          </a:ln>
        </p:spPr>
      </p:pic>
      <p:sp>
        <p:nvSpPr>
          <p:cNvPr id="52229" name="Text Box 5"/>
          <p:cNvSpPr txBox="1">
            <a:spLocks noChangeArrowheads="1"/>
          </p:cNvSpPr>
          <p:nvPr/>
        </p:nvSpPr>
        <p:spPr bwMode="auto">
          <a:xfrm>
            <a:off x="533400" y="990600"/>
            <a:ext cx="3886200" cy="3232150"/>
          </a:xfrm>
          <a:prstGeom prst="rect">
            <a:avLst/>
          </a:prstGeom>
          <a:noFill/>
          <a:ln w="9525">
            <a:noFill/>
            <a:miter lim="800000"/>
            <a:headEnd/>
            <a:tailEnd/>
          </a:ln>
        </p:spPr>
        <p:txBody>
          <a:bodyPr>
            <a:spAutoFit/>
          </a:bodyPr>
          <a:lstStyle/>
          <a:p>
            <a:pPr>
              <a:spcBef>
                <a:spcPct val="50000"/>
              </a:spcBef>
            </a:pPr>
            <a:endParaRPr lang="en-US">
              <a:latin typeface="Arial" charset="0"/>
            </a:endParaRPr>
          </a:p>
          <a:p>
            <a:pPr>
              <a:spcBef>
                <a:spcPct val="50000"/>
              </a:spcBef>
            </a:pPr>
            <a:r>
              <a:rPr lang="en-US">
                <a:latin typeface="Arial" charset="0"/>
              </a:rPr>
              <a:t>Một lần có việc phải </a:t>
            </a:r>
            <a:r>
              <a:rPr lang="vi-VN">
                <a:latin typeface="Arial" charset="0"/>
              </a:rPr>
              <a:t>đ</a:t>
            </a:r>
            <a:r>
              <a:rPr lang="en-US">
                <a:latin typeface="Arial" charset="0"/>
              </a:rPr>
              <a:t>i ra ngoài vào buổi tối, Nam gặp 1 nhóm thanh niên xấu, dụ dỗ và ép dùng thử hê-rô-in (một loại ma túy). Nam sợ lắm nh</a:t>
            </a:r>
            <a:r>
              <a:rPr lang="vi-VN">
                <a:latin typeface="Arial" charset="0"/>
              </a:rPr>
              <a:t>ư</a:t>
            </a:r>
            <a:r>
              <a:rPr lang="en-US">
                <a:latin typeface="Arial" charset="0"/>
              </a:rPr>
              <a:t>ng cố gắng từ chối.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52226"/>
                                        </p:tgtEl>
                                        <p:attrNameLst>
                                          <p:attrName>style.visibility</p:attrName>
                                        </p:attrNameLst>
                                      </p:cBhvr>
                                      <p:to>
                                        <p:strVal val="visible"/>
                                      </p:to>
                                    </p:set>
                                    <p:animEffect transition="in" filter="fade">
                                      <p:cBhvr>
                                        <p:cTn id="7" dur="1000"/>
                                        <p:tgtEl>
                                          <p:spTgt spid="52226"/>
                                        </p:tgtEl>
                                      </p:cBhvr>
                                    </p:animEffect>
                                    <p:anim calcmode="lin" valueType="num">
                                      <p:cBhvr>
                                        <p:cTn id="8" dur="1000" fill="hold"/>
                                        <p:tgtEl>
                                          <p:spTgt spid="52226"/>
                                        </p:tgtEl>
                                        <p:attrNameLst>
                                          <p:attrName>ppt_x</p:attrName>
                                        </p:attrNameLst>
                                      </p:cBhvr>
                                      <p:tavLst>
                                        <p:tav tm="0">
                                          <p:val>
                                            <p:strVal val="#ppt_x-.1"/>
                                          </p:val>
                                        </p:tav>
                                        <p:tav tm="100000">
                                          <p:val>
                                            <p:strVal val="#ppt_x"/>
                                          </p:val>
                                        </p:tav>
                                      </p:tavLst>
                                    </p:anim>
                                    <p:anim calcmode="lin" valueType="num">
                                      <p:cBhvr>
                                        <p:cTn id="9" dur="1000" fill="hold"/>
                                        <p:tgtEl>
                                          <p:spTgt spid="52226"/>
                                        </p:tgtEl>
                                        <p:attrNameLst>
                                          <p:attrName>ppt_y</p:attrName>
                                        </p:attrNameLst>
                                      </p:cBhvr>
                                      <p:tavLst>
                                        <p:tav tm="0">
                                          <p:val>
                                            <p:strVal val="#ppt_y"/>
                                          </p:val>
                                        </p:tav>
                                        <p:tav tm="100000">
                                          <p:val>
                                            <p:strVal val="#ppt_y"/>
                                          </p:val>
                                        </p:tav>
                                      </p:tavLst>
                                    </p:anim>
                                  </p:childTnLst>
                                </p:cTn>
                              </p:par>
                              <p:par>
                                <p:cTn id="10" presetID="50" presetClass="entr" presetSubtype="0" decel="100000" fill="hold" grpId="0" nodeType="withEffect">
                                  <p:stCondLst>
                                    <p:cond delay="0"/>
                                  </p:stCondLst>
                                  <p:childTnLst>
                                    <p:set>
                                      <p:cBhvr>
                                        <p:cTn id="11" dur="1" fill="hold">
                                          <p:stCondLst>
                                            <p:cond delay="0"/>
                                          </p:stCondLst>
                                        </p:cTn>
                                        <p:tgtEl>
                                          <p:spTgt spid="52229"/>
                                        </p:tgtEl>
                                        <p:attrNameLst>
                                          <p:attrName>style.visibility</p:attrName>
                                        </p:attrNameLst>
                                      </p:cBhvr>
                                      <p:to>
                                        <p:strVal val="visible"/>
                                      </p:to>
                                    </p:set>
                                    <p:anim calcmode="lin" valueType="num">
                                      <p:cBhvr>
                                        <p:cTn id="12" dur="1000" fill="hold"/>
                                        <p:tgtEl>
                                          <p:spTgt spid="52229"/>
                                        </p:tgtEl>
                                        <p:attrNameLst>
                                          <p:attrName>ppt_w</p:attrName>
                                        </p:attrNameLst>
                                      </p:cBhvr>
                                      <p:tavLst>
                                        <p:tav tm="0">
                                          <p:val>
                                            <p:strVal val="#ppt_w+.3"/>
                                          </p:val>
                                        </p:tav>
                                        <p:tav tm="100000">
                                          <p:val>
                                            <p:strVal val="#ppt_w"/>
                                          </p:val>
                                        </p:tav>
                                      </p:tavLst>
                                    </p:anim>
                                    <p:anim calcmode="lin" valueType="num">
                                      <p:cBhvr>
                                        <p:cTn id="13" dur="1000" fill="hold"/>
                                        <p:tgtEl>
                                          <p:spTgt spid="52229"/>
                                        </p:tgtEl>
                                        <p:attrNameLst>
                                          <p:attrName>ppt_h</p:attrName>
                                        </p:attrNameLst>
                                      </p:cBhvr>
                                      <p:tavLst>
                                        <p:tav tm="0">
                                          <p:val>
                                            <p:strVal val="#ppt_h"/>
                                          </p:val>
                                        </p:tav>
                                        <p:tav tm="100000">
                                          <p:val>
                                            <p:strVal val="#ppt_h"/>
                                          </p:val>
                                        </p:tav>
                                      </p:tavLst>
                                    </p:anim>
                                    <p:animEffect transition="in" filter="fade">
                                      <p:cBhvr>
                                        <p:cTn id="14" dur="1000"/>
                                        <p:tgtEl>
                                          <p:spTgt spid="52229"/>
                                        </p:tgtEl>
                                      </p:cBhvr>
                                    </p:animEffect>
                                  </p:childTnLst>
                                </p:cTn>
                              </p:par>
                              <p:par>
                                <p:cTn id="15" presetID="22" presetClass="entr" presetSubtype="4" fill="hold" nodeType="withEffect">
                                  <p:stCondLst>
                                    <p:cond delay="0"/>
                                  </p:stCondLst>
                                  <p:childTnLst>
                                    <p:set>
                                      <p:cBhvr>
                                        <p:cTn id="16" dur="1" fill="hold">
                                          <p:stCondLst>
                                            <p:cond delay="0"/>
                                          </p:stCondLst>
                                        </p:cTn>
                                        <p:tgtEl>
                                          <p:spTgt spid="52227">
                                            <p:txEl>
                                              <p:pRg st="8" end="8"/>
                                            </p:txEl>
                                          </p:spTgt>
                                        </p:tgtEl>
                                        <p:attrNameLst>
                                          <p:attrName>style.visibility</p:attrName>
                                        </p:attrNameLst>
                                      </p:cBhvr>
                                      <p:to>
                                        <p:strVal val="visible"/>
                                      </p:to>
                                    </p:set>
                                    <p:animEffect transition="in" filter="wipe(down)">
                                      <p:cBhvr>
                                        <p:cTn id="17" dur="500"/>
                                        <p:tgtEl>
                                          <p:spTgt spid="52227">
                                            <p:txEl>
                                              <p:pRg st="8" end="8"/>
                                            </p:txEl>
                                          </p:spTgt>
                                        </p:tgtEl>
                                      </p:cBhvr>
                                    </p:animEffect>
                                  </p:childTnLst>
                                </p:cTn>
                              </p:par>
                              <p:par>
                                <p:cTn id="18" presetID="43" presetClass="entr" presetSubtype="0" fill="hold" nodeType="withEffect">
                                  <p:stCondLst>
                                    <p:cond delay="0"/>
                                  </p:stCondLst>
                                  <p:childTnLst>
                                    <p:set>
                                      <p:cBhvr>
                                        <p:cTn id="19" dur="1" fill="hold">
                                          <p:stCondLst>
                                            <p:cond delay="0"/>
                                          </p:stCondLst>
                                        </p:cTn>
                                        <p:tgtEl>
                                          <p:spTgt spid="52228"/>
                                        </p:tgtEl>
                                        <p:attrNameLst>
                                          <p:attrName>style.visibility</p:attrName>
                                        </p:attrNameLst>
                                      </p:cBhvr>
                                      <p:to>
                                        <p:strVal val="visible"/>
                                      </p:to>
                                    </p:set>
                                    <p:animEffect transition="in" filter="fade">
                                      <p:cBhvr>
                                        <p:cTn id="20" dur="100"/>
                                        <p:tgtEl>
                                          <p:spTgt spid="52228"/>
                                        </p:tgtEl>
                                      </p:cBhvr>
                                    </p:animEffect>
                                    <p:anim calcmode="lin" valueType="num">
                                      <p:cBhvr>
                                        <p:cTn id="21" dur="400" fill="hold"/>
                                        <p:tgtEl>
                                          <p:spTgt spid="52228"/>
                                        </p:tgtEl>
                                        <p:attrNameLst>
                                          <p:attrName>ppt_x</p:attrName>
                                        </p:attrNameLst>
                                      </p:cBhvr>
                                      <p:tavLst>
                                        <p:tav tm="0">
                                          <p:val>
                                            <p:strVal val="#ppt_x"/>
                                          </p:val>
                                        </p:tav>
                                        <p:tav tm="100000">
                                          <p:val>
                                            <p:strVal val="#ppt_x"/>
                                          </p:val>
                                        </p:tav>
                                      </p:tavLst>
                                    </p:anim>
                                    <p:anim calcmode="lin" valueType="num">
                                      <p:cBhvr>
                                        <p:cTn id="22" dur="400" fill="hold"/>
                                        <p:tgtEl>
                                          <p:spTgt spid="52228"/>
                                        </p:tgtEl>
                                        <p:attrNameLst>
                                          <p:attrName>ppt_y</p:attrName>
                                        </p:attrNameLst>
                                      </p:cBhvr>
                                      <p:tavLst>
                                        <p:tav tm="0">
                                          <p:val>
                                            <p:strVal val="#ppt_y+0.31"/>
                                          </p:val>
                                        </p:tav>
                                        <p:tav tm="100000">
                                          <p:val>
                                            <p:strVal val="#ppt_y+0.31"/>
                                          </p:val>
                                        </p:tav>
                                      </p:tavLst>
                                    </p:anim>
                                    <p:anim calcmode="lin" valueType="num">
                                      <p:cBhvr>
                                        <p:cTn id="23" dur="600" decel="50000" fill="hold">
                                          <p:stCondLst>
                                            <p:cond delay="400"/>
                                          </p:stCondLst>
                                        </p:cTn>
                                        <p:tgtEl>
                                          <p:spTgt spid="5222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4" dur="600" decel="50000" fill="hold">
                                          <p:stCondLst>
                                            <p:cond delay="400"/>
                                          </p:stCondLst>
                                        </p:cTn>
                                        <p:tgtEl>
                                          <p:spTgt spid="5222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P spid="522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smtClean="0">
                <a:solidFill>
                  <a:srgbClr val="FF0000"/>
                </a:solidFill>
              </a:rPr>
              <a:t>BẠN CẦN BIẾT	</a:t>
            </a:r>
          </a:p>
        </p:txBody>
      </p:sp>
      <p:sp>
        <p:nvSpPr>
          <p:cNvPr id="53251" name="Rectangle 3"/>
          <p:cNvSpPr>
            <a:spLocks noGrp="1" noChangeArrowheads="1"/>
          </p:cNvSpPr>
          <p:nvPr>
            <p:ph type="body" idx="1"/>
          </p:nvPr>
        </p:nvSpPr>
        <p:spPr/>
        <p:txBody>
          <a:bodyPr/>
          <a:lstStyle/>
          <a:p>
            <a:pPr eaLnBrk="1" hangingPunct="1">
              <a:buFontTx/>
              <a:buChar char="-"/>
            </a:pPr>
            <a:endParaRPr lang="en-US" sz="2400" smtClean="0"/>
          </a:p>
          <a:p>
            <a:pPr eaLnBrk="1" hangingPunct="1">
              <a:buFontTx/>
              <a:buChar char="-"/>
            </a:pPr>
            <a:r>
              <a:rPr lang="en-US" sz="2800" smtClean="0"/>
              <a:t>Mỗi chúng ta </a:t>
            </a:r>
            <a:r>
              <a:rPr lang="vi-VN" sz="2800" smtClean="0"/>
              <a:t>đ</a:t>
            </a:r>
            <a:r>
              <a:rPr lang="en-US" sz="2800" smtClean="0"/>
              <a:t>ều có quyền từ chối, quyền tự bảo vệ và </a:t>
            </a:r>
            <a:r>
              <a:rPr lang="vi-VN" sz="2800" smtClean="0"/>
              <a:t>đư</a:t>
            </a:r>
            <a:r>
              <a:rPr lang="en-US" sz="2800" smtClean="0"/>
              <a:t>ợc bảo vệ. Đồng thời, chúng ta cũng phải tôn trọng những quyền </a:t>
            </a:r>
            <a:r>
              <a:rPr lang="vi-VN" sz="2800" smtClean="0"/>
              <a:t>đ</a:t>
            </a:r>
            <a:r>
              <a:rPr lang="en-US" sz="2800" smtClean="0"/>
              <a:t>ó của ng</a:t>
            </a:r>
            <a:r>
              <a:rPr lang="vi-VN" sz="2800" smtClean="0"/>
              <a:t>ư</a:t>
            </a:r>
            <a:r>
              <a:rPr lang="en-US" sz="2800" smtClean="0"/>
              <a:t>ời khác.</a:t>
            </a:r>
          </a:p>
          <a:p>
            <a:pPr eaLnBrk="1" hangingPunct="1">
              <a:buFontTx/>
              <a:buChar char="-"/>
            </a:pPr>
            <a:endParaRPr lang="en-US" sz="2800" smtClean="0"/>
          </a:p>
          <a:p>
            <a:pPr eaLnBrk="1" hangingPunct="1">
              <a:buFontTx/>
              <a:buChar char="-"/>
            </a:pPr>
            <a:r>
              <a:rPr lang="en-US" sz="2800" smtClean="0"/>
              <a:t>Mỗi ng</a:t>
            </a:r>
            <a:r>
              <a:rPr lang="vi-VN" sz="2800" smtClean="0"/>
              <a:t>ư</a:t>
            </a:r>
            <a:r>
              <a:rPr lang="en-US" sz="2800" smtClean="0"/>
              <a:t>ời có một cách từ chối riêng, song cái </a:t>
            </a:r>
            <a:r>
              <a:rPr lang="vi-VN" sz="2800" smtClean="0"/>
              <a:t>đ</a:t>
            </a:r>
            <a:r>
              <a:rPr lang="en-US" sz="2800" smtClean="0"/>
              <a:t>ích cần </a:t>
            </a:r>
            <a:r>
              <a:rPr lang="vi-VN" sz="2800" smtClean="0"/>
              <a:t>đ</a:t>
            </a:r>
            <a:r>
              <a:rPr lang="en-US" sz="2800" smtClean="0"/>
              <a:t>ạt </a:t>
            </a:r>
            <a:r>
              <a:rPr lang="vi-VN" sz="2800" smtClean="0"/>
              <a:t>đư</a:t>
            </a:r>
            <a:r>
              <a:rPr lang="en-US" sz="2800" smtClean="0"/>
              <a:t>ợc là nói “Không!” </a:t>
            </a:r>
            <a:r>
              <a:rPr lang="vi-VN" sz="2800" smtClean="0"/>
              <a:t>đ</a:t>
            </a:r>
            <a:r>
              <a:rPr lang="en-US" sz="2800" smtClean="0"/>
              <a:t>ối với những chất gây nghiện.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3250"/>
                                        </p:tgtEl>
                                        <p:attrNameLst>
                                          <p:attrName>style.visibility</p:attrName>
                                        </p:attrNameLst>
                                      </p:cBhvr>
                                      <p:to>
                                        <p:strVal val="visible"/>
                                      </p:to>
                                    </p:set>
                                    <p:anim calcmode="lin" valueType="num">
                                      <p:cBhvr>
                                        <p:cTn id="7" dur="1000" fill="hold"/>
                                        <p:tgtEl>
                                          <p:spTgt spid="53250"/>
                                        </p:tgtEl>
                                        <p:attrNameLst>
                                          <p:attrName>ppt_x</p:attrName>
                                        </p:attrNameLst>
                                      </p:cBhvr>
                                      <p:tavLst>
                                        <p:tav tm="0">
                                          <p:val>
                                            <p:strVal val="#ppt_x-.2"/>
                                          </p:val>
                                        </p:tav>
                                        <p:tav tm="100000">
                                          <p:val>
                                            <p:strVal val="#ppt_x"/>
                                          </p:val>
                                        </p:tav>
                                      </p:tavLst>
                                    </p:anim>
                                    <p:anim calcmode="lin" valueType="num">
                                      <p:cBhvr>
                                        <p:cTn id="8" dur="1000" fill="hold"/>
                                        <p:tgtEl>
                                          <p:spTgt spid="53250"/>
                                        </p:tgtEl>
                                        <p:attrNameLst>
                                          <p:attrName>ppt_y</p:attrName>
                                        </p:attrNameLst>
                                      </p:cBhvr>
                                      <p:tavLst>
                                        <p:tav tm="0">
                                          <p:val>
                                            <p:strVal val="#ppt_y"/>
                                          </p:val>
                                        </p:tav>
                                        <p:tav tm="100000">
                                          <p:val>
                                            <p:strVal val="#ppt_y"/>
                                          </p:val>
                                        </p:tav>
                                      </p:tavLst>
                                    </p:anim>
                                    <p:animEffect transition="in" filter="wipe(right)" prLst="gradientSize: 0.1">
                                      <p:cBhvr>
                                        <p:cTn id="9" dur="1000"/>
                                        <p:tgtEl>
                                          <p:spTgt spid="53250"/>
                                        </p:tgtEl>
                                      </p:cBhvr>
                                    </p:animEffect>
                                  </p:childTnLst>
                                </p:cTn>
                              </p:par>
                              <p:par>
                                <p:cTn id="10" presetID="6" presetClass="entr" presetSubtype="16" fill="hold" grpId="0" nodeType="withEffect">
                                  <p:stCondLst>
                                    <p:cond delay="0"/>
                                  </p:stCondLst>
                                  <p:childTnLst>
                                    <p:set>
                                      <p:cBhvr>
                                        <p:cTn id="11" dur="1" fill="hold">
                                          <p:stCondLst>
                                            <p:cond delay="0"/>
                                          </p:stCondLst>
                                        </p:cTn>
                                        <p:tgtEl>
                                          <p:spTgt spid="53251">
                                            <p:txEl>
                                              <p:pRg st="1" end="1"/>
                                            </p:txEl>
                                          </p:spTgt>
                                        </p:tgtEl>
                                        <p:attrNameLst>
                                          <p:attrName>style.visibility</p:attrName>
                                        </p:attrNameLst>
                                      </p:cBhvr>
                                      <p:to>
                                        <p:strVal val="visible"/>
                                      </p:to>
                                    </p:set>
                                    <p:animEffect transition="in" filter="circle(in)">
                                      <p:cBhvr>
                                        <p:cTn id="12" dur="2000"/>
                                        <p:tgtEl>
                                          <p:spTgt spid="53251">
                                            <p:txEl>
                                              <p:pRg st="1" end="1"/>
                                            </p:txEl>
                                          </p:spTgt>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53251">
                                            <p:txEl>
                                              <p:pRg st="3" end="3"/>
                                            </p:txEl>
                                          </p:spTgt>
                                        </p:tgtEl>
                                        <p:attrNameLst>
                                          <p:attrName>style.visibility</p:attrName>
                                        </p:attrNameLst>
                                      </p:cBhvr>
                                      <p:to>
                                        <p:strVal val="visible"/>
                                      </p:to>
                                    </p:set>
                                    <p:animEffect transition="in" filter="circle(in)">
                                      <p:cBhvr>
                                        <p:cTn id="15" dur="2000"/>
                                        <p:tgtEl>
                                          <p:spTgt spid="532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P spid="5325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Picture2"/>
          <p:cNvPicPr>
            <a:picLocks noChangeAspect="1" noChangeArrowheads="1"/>
          </p:cNvPicPr>
          <p:nvPr/>
        </p:nvPicPr>
        <p:blipFill>
          <a:blip r:embed="rId2"/>
          <a:srcRect/>
          <a:stretch>
            <a:fillRect/>
          </a:stretch>
        </p:blipFill>
        <p:spPr bwMode="auto">
          <a:xfrm>
            <a:off x="0" y="-1588"/>
            <a:ext cx="9144000" cy="6859588"/>
          </a:xfrm>
          <a:prstGeom prst="rect">
            <a:avLst/>
          </a:prstGeom>
          <a:noFill/>
          <a:ln w="9525">
            <a:noFill/>
            <a:miter lim="800000"/>
            <a:headEnd/>
            <a:tailEnd/>
          </a:ln>
        </p:spPr>
      </p:pic>
      <p:sp>
        <p:nvSpPr>
          <p:cNvPr id="66565" name="Rectangle 5"/>
          <p:cNvSpPr>
            <a:spLocks noGrp="1" noChangeArrowheads="1"/>
          </p:cNvSpPr>
          <p:nvPr>
            <p:ph type="title"/>
          </p:nvPr>
        </p:nvSpPr>
        <p:spPr>
          <a:xfrm>
            <a:off x="457200" y="2057400"/>
            <a:ext cx="8229600" cy="2209800"/>
          </a:xfrm>
          <a:noFill/>
        </p:spPr>
        <p:txBody>
          <a:bodyPr/>
          <a:lstStyle/>
          <a:p>
            <a:pPr eaLnBrk="1" hangingPunct="1"/>
            <a:r>
              <a:rPr lang="en-US" sz="3400" smtClean="0"/>
              <a:t/>
            </a:r>
            <a:br>
              <a:rPr lang="en-US" sz="3400" smtClean="0"/>
            </a:br>
            <a:r>
              <a:rPr lang="en-US" sz="3400" smtClean="0"/>
              <a:t/>
            </a:r>
            <a:br>
              <a:rPr lang="en-US" sz="3400" smtClean="0"/>
            </a:br>
            <a:r>
              <a:rPr lang="en-US" sz="3400" smtClean="0"/>
              <a:t> </a:t>
            </a:r>
            <a:r>
              <a:rPr lang="en-US" sz="6000" b="1" u="sng" smtClean="0">
                <a:solidFill>
                  <a:srgbClr val="FF0000"/>
                </a:solidFill>
              </a:rPr>
              <a:t>Hoạt </a:t>
            </a:r>
            <a:r>
              <a:rPr lang="vi-VN" sz="6000" b="1" u="sng" smtClean="0">
                <a:solidFill>
                  <a:srgbClr val="FF0000"/>
                </a:solidFill>
              </a:rPr>
              <a:t>đ</a:t>
            </a:r>
            <a:r>
              <a:rPr lang="en-US" sz="6000" b="1" u="sng" smtClean="0">
                <a:solidFill>
                  <a:srgbClr val="FF0000"/>
                </a:solidFill>
              </a:rPr>
              <a:t>ộng 2:</a:t>
            </a:r>
            <a:r>
              <a:rPr lang="en-US" sz="4600" b="1" smtClean="0">
                <a:solidFill>
                  <a:srgbClr val="FF0000"/>
                </a:solidFill>
              </a:rPr>
              <a:t> </a:t>
            </a:r>
            <a:br>
              <a:rPr lang="en-US" sz="4600" b="1" smtClean="0">
                <a:solidFill>
                  <a:srgbClr val="FF0000"/>
                </a:solidFill>
              </a:rPr>
            </a:br>
            <a:r>
              <a:rPr lang="en-US" sz="4600" b="1" smtClean="0">
                <a:solidFill>
                  <a:srgbClr val="FF0000"/>
                </a:solidFill>
              </a:rPr>
              <a:t>Trò ch</a:t>
            </a:r>
            <a:r>
              <a:rPr lang="vi-VN" sz="4600" b="1" smtClean="0">
                <a:solidFill>
                  <a:srgbClr val="FF0000"/>
                </a:solidFill>
              </a:rPr>
              <a:t>ơ</a:t>
            </a:r>
            <a:r>
              <a:rPr lang="en-US" sz="4600" b="1" smtClean="0">
                <a:solidFill>
                  <a:srgbClr val="FF0000"/>
                </a:solidFill>
              </a:rPr>
              <a:t>i : Chiếc ghế nguy hiểm</a:t>
            </a:r>
            <a:br>
              <a:rPr lang="en-US" sz="4600" b="1" smtClean="0">
                <a:solidFill>
                  <a:srgbClr val="FF0000"/>
                </a:solidFill>
              </a:rPr>
            </a:br>
            <a:r>
              <a:rPr lang="en-US" sz="3400" smtClean="0"/>
              <a:t/>
            </a:r>
            <a:br>
              <a:rPr lang="en-US" sz="3400" smtClean="0"/>
            </a:br>
            <a:endParaRPr lang="en-US" sz="34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66565"/>
                                        </p:tgtEl>
                                        <p:attrNameLst>
                                          <p:attrName>style.visibility</p:attrName>
                                        </p:attrNameLst>
                                      </p:cBhvr>
                                      <p:to>
                                        <p:strVal val="visible"/>
                                      </p:to>
                                    </p:set>
                                    <p:anim calcmode="lin" valueType="num">
                                      <p:cBhvr>
                                        <p:cTn id="7" dur="500" decel="50000" fill="hold">
                                          <p:stCondLst>
                                            <p:cond delay="0"/>
                                          </p:stCondLst>
                                        </p:cTn>
                                        <p:tgtEl>
                                          <p:spTgt spid="6656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656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6565"/>
                                        </p:tgtEl>
                                        <p:attrNameLst>
                                          <p:attrName>ppt_w</p:attrName>
                                        </p:attrNameLst>
                                      </p:cBhvr>
                                      <p:tavLst>
                                        <p:tav tm="0">
                                          <p:val>
                                            <p:strVal val="#ppt_w*.05"/>
                                          </p:val>
                                        </p:tav>
                                        <p:tav tm="100000">
                                          <p:val>
                                            <p:strVal val="#ppt_w"/>
                                          </p:val>
                                        </p:tav>
                                      </p:tavLst>
                                    </p:anim>
                                    <p:anim calcmode="lin" valueType="num">
                                      <p:cBhvr>
                                        <p:cTn id="10" dur="1000" fill="hold"/>
                                        <p:tgtEl>
                                          <p:spTgt spid="6656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656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656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656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6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5"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ireworks">
  <a:themeElements>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fontScheme name="Fireworks">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Fireworks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Fireworks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Fireworks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168</TotalTime>
  <Words>507</Words>
  <Application>Microsoft Office PowerPoint</Application>
  <PresentationFormat>On-screen Show (4:3)</PresentationFormat>
  <Paragraphs>75</Paragraphs>
  <Slides>11</Slides>
  <Notes>0</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11</vt:i4>
      </vt:variant>
    </vt:vector>
  </HeadingPairs>
  <TitlesOfParts>
    <vt:vector size="24" baseType="lpstr">
      <vt:lpstr>.VnTime</vt:lpstr>
      <vt:lpstr>Arial</vt:lpstr>
      <vt:lpstr>Calibri</vt:lpstr>
      <vt:lpstr>Arial Black</vt:lpstr>
      <vt:lpstr>Times New Roman</vt:lpstr>
      <vt:lpstr>Comic Sans MS</vt:lpstr>
      <vt:lpstr>Garamond</vt:lpstr>
      <vt:lpstr>Wingdings</vt:lpstr>
      <vt:lpstr>Default Design</vt:lpstr>
      <vt:lpstr>Fireworks</vt:lpstr>
      <vt:lpstr>Crayons</vt:lpstr>
      <vt:lpstr>Edge</vt:lpstr>
      <vt:lpstr>Watermark</vt:lpstr>
      <vt:lpstr>                   Kiểm tra bài cũ</vt:lpstr>
      <vt:lpstr>               Thực hành :                    Nói “Không!”    đối với các chất gây nghiện                               (Tiết 2)</vt:lpstr>
      <vt:lpstr>  Hoạt động 1: Thực hành kĩ năng từ chối  </vt:lpstr>
      <vt:lpstr>THẢO LUẬN NHÓM:</vt:lpstr>
      <vt:lpstr>Tình huống 1</vt:lpstr>
      <vt:lpstr>Tình huống 2  </vt:lpstr>
      <vt:lpstr>Tình huống 3</vt:lpstr>
      <vt:lpstr>BẠN CẦN BIẾT </vt:lpstr>
      <vt:lpstr>   Hoạt động 2:  Trò chơi : Chiếc ghế nguy hiểm  </vt:lpstr>
      <vt:lpstr> Trình bày những điều em biết về tác hại của một loại chất gây nghiện mà một người trong gia đình, hoặc hàng xóm, người quen biết của em đang sử dụng</vt:lpstr>
      <vt:lpstr>Slide 11</vt:lpstr>
    </vt:vector>
  </TitlesOfParts>
  <Company>itfriend.org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Smart</dc:creator>
  <cp:lastModifiedBy>CSTeam</cp:lastModifiedBy>
  <cp:revision>9</cp:revision>
  <dcterms:created xsi:type="dcterms:W3CDTF">2010-12-29T07:13:20Z</dcterms:created>
  <dcterms:modified xsi:type="dcterms:W3CDTF">2016-06-30T02:35:55Z</dcterms:modified>
</cp:coreProperties>
</file>